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3"/>
  </p:notesMasterIdLst>
  <p:sldIdLst>
    <p:sldId id="256" r:id="rId2"/>
    <p:sldId id="257" r:id="rId3"/>
    <p:sldId id="258" r:id="rId4"/>
    <p:sldId id="268" r:id="rId5"/>
    <p:sldId id="269" r:id="rId6"/>
    <p:sldId id="267" r:id="rId7"/>
    <p:sldId id="266" r:id="rId8"/>
    <p:sldId id="275" r:id="rId9"/>
    <p:sldId id="274" r:id="rId10"/>
    <p:sldId id="273" r:id="rId11"/>
    <p:sldId id="272" r:id="rId12"/>
    <p:sldId id="271" r:id="rId13"/>
    <p:sldId id="270" r:id="rId14"/>
    <p:sldId id="265" r:id="rId15"/>
    <p:sldId id="264" r:id="rId16"/>
    <p:sldId id="263" r:id="rId17"/>
    <p:sldId id="262" r:id="rId18"/>
    <p:sldId id="261" r:id="rId19"/>
    <p:sldId id="260" r:id="rId20"/>
    <p:sldId id="259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38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F210A-7C57-42CE-A83C-4B1A4B543CE6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D88C3-1D10-49B4-BE54-967F91A7FB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95630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0D88C3-1D10-49B4-BE54-967F91A7FB09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2179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5516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53286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844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9678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144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413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4791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5963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9577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9345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8959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FBF72D-C71F-47CB-8BAA-06FDBC6DE3FA}" type="datetimeFigureOut">
              <a:rPr lang="ru-RU" smtClean="0"/>
              <a:t>22.03.2022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D3B45-DAC3-4E58-88EA-050FFD4993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91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slide" Target="slide14.xml"/><Relationship Id="rId18" Type="http://schemas.openxmlformats.org/officeDocument/2006/relationships/slide" Target="slide1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12" Type="http://schemas.openxmlformats.org/officeDocument/2006/relationships/slide" Target="slide13.xml"/><Relationship Id="rId17" Type="http://schemas.openxmlformats.org/officeDocument/2006/relationships/slide" Target="slide18.xml"/><Relationship Id="rId2" Type="http://schemas.openxmlformats.org/officeDocument/2006/relationships/slide" Target="slide3.xml"/><Relationship Id="rId16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10" Type="http://schemas.openxmlformats.org/officeDocument/2006/relationships/slide" Target="slide11.xml"/><Relationship Id="rId19" Type="http://schemas.openxmlformats.org/officeDocument/2006/relationships/slide" Target="slide20.xml"/><Relationship Id="rId4" Type="http://schemas.openxmlformats.org/officeDocument/2006/relationships/slide" Target="slide5.xml"/><Relationship Id="rId9" Type="http://schemas.openxmlformats.org/officeDocument/2006/relationships/slide" Target="slide10.xml"/><Relationship Id="rId14" Type="http://schemas.openxmlformats.org/officeDocument/2006/relationships/slide" Target="slide1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slide" Target="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fs01.cap.ru/www20/galatr/news/2020/08/12/8d568209-6ebf-49dd-a48d-2318c0337004/ut0rtkztkze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" t="2598" r="1776" b="220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Красивая музыка для монтажа (256  kbps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42739" y="5805264"/>
            <a:ext cx="609600" cy="609600"/>
          </a:xfrm>
          <a:prstGeom prst="rect">
            <a:avLst/>
          </a:prstGeom>
        </p:spPr>
      </p:pic>
      <p:sp>
        <p:nvSpPr>
          <p:cNvPr id="3" name="Стрелка вправо 2">
            <a:hlinkClick r:id="" action="ppaction://hlinkshowjump?jump=nextslide"/>
          </p:cNvPr>
          <p:cNvSpPr/>
          <p:nvPr/>
        </p:nvSpPr>
        <p:spPr>
          <a:xfrm>
            <a:off x="8521464" y="6309321"/>
            <a:ext cx="515031" cy="50405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52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венадцатиугольник 3">
            <a:hlinkClick r:id="rId2" action="ppaction://hlinksldjump"/>
          </p:cNvPr>
          <p:cNvSpPr/>
          <p:nvPr/>
        </p:nvSpPr>
        <p:spPr>
          <a:xfrm>
            <a:off x="1907704" y="85229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5" name="Двенадцатиугольник 4">
            <a:hlinkClick r:id="rId3" action="ppaction://hlinksldjump"/>
          </p:cNvPr>
          <p:cNvSpPr/>
          <p:nvPr/>
        </p:nvSpPr>
        <p:spPr>
          <a:xfrm>
            <a:off x="3524750" y="85229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2</a:t>
            </a:r>
            <a:endParaRPr lang="ru-RU" sz="5400" b="1" dirty="0"/>
          </a:p>
        </p:txBody>
      </p:sp>
      <p:sp>
        <p:nvSpPr>
          <p:cNvPr id="6" name="Двенадцатиугольник 5">
            <a:hlinkClick r:id="rId4" action="ppaction://hlinksldjump"/>
          </p:cNvPr>
          <p:cNvSpPr/>
          <p:nvPr/>
        </p:nvSpPr>
        <p:spPr>
          <a:xfrm>
            <a:off x="5139881" y="831760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3</a:t>
            </a:r>
            <a:endParaRPr lang="ru-RU" sz="5400" b="1" dirty="0"/>
          </a:p>
        </p:txBody>
      </p:sp>
      <p:sp>
        <p:nvSpPr>
          <p:cNvPr id="7" name="Двенадцатиугольник 6">
            <a:hlinkClick r:id="rId5" action="ppaction://hlinksldjump"/>
          </p:cNvPr>
          <p:cNvSpPr/>
          <p:nvPr/>
        </p:nvSpPr>
        <p:spPr>
          <a:xfrm>
            <a:off x="6727532" y="831760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8" name="Двенадцатиугольник 7">
            <a:hlinkClick r:id="rId6" action="ppaction://hlinksldjump"/>
          </p:cNvPr>
          <p:cNvSpPr/>
          <p:nvPr/>
        </p:nvSpPr>
        <p:spPr>
          <a:xfrm>
            <a:off x="2739171" y="1716394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5</a:t>
            </a:r>
            <a:endParaRPr lang="ru-RU" sz="5400" b="1" dirty="0"/>
          </a:p>
        </p:txBody>
      </p:sp>
      <p:sp>
        <p:nvSpPr>
          <p:cNvPr id="9" name="Двенадцатиугольник 8">
            <a:hlinkClick r:id="rId7" action="ppaction://hlinksldjump"/>
          </p:cNvPr>
          <p:cNvSpPr/>
          <p:nvPr/>
        </p:nvSpPr>
        <p:spPr>
          <a:xfrm>
            <a:off x="4386679" y="1716394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10" name="Двенадцатиугольник 9">
            <a:hlinkClick r:id="rId8" action="ppaction://hlinksldjump"/>
          </p:cNvPr>
          <p:cNvSpPr/>
          <p:nvPr/>
        </p:nvSpPr>
        <p:spPr>
          <a:xfrm>
            <a:off x="5940152" y="1708771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11" name="Двенадцатиугольник 10">
            <a:hlinkClick r:id="rId9" action="ppaction://hlinksldjump"/>
          </p:cNvPr>
          <p:cNvSpPr/>
          <p:nvPr/>
        </p:nvSpPr>
        <p:spPr>
          <a:xfrm>
            <a:off x="7560332" y="1716394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sp>
        <p:nvSpPr>
          <p:cNvPr id="12" name="Двенадцатиугольник 11">
            <a:hlinkClick r:id="rId10" action="ppaction://hlinksldjump"/>
          </p:cNvPr>
          <p:cNvSpPr/>
          <p:nvPr/>
        </p:nvSpPr>
        <p:spPr>
          <a:xfrm>
            <a:off x="1946842" y="265249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sp>
        <p:nvSpPr>
          <p:cNvPr id="13" name="Двенадцатиугольник 12">
            <a:hlinkClick r:id="rId11" action="ppaction://hlinksldjump"/>
          </p:cNvPr>
          <p:cNvSpPr/>
          <p:nvPr/>
        </p:nvSpPr>
        <p:spPr>
          <a:xfrm>
            <a:off x="3599393" y="265249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10</a:t>
            </a:r>
            <a:endParaRPr lang="ru-RU" sz="4400" b="1" dirty="0"/>
          </a:p>
        </p:txBody>
      </p:sp>
      <p:sp>
        <p:nvSpPr>
          <p:cNvPr id="14" name="Двенадцатиугольник 13">
            <a:hlinkClick r:id="rId12" action="ppaction://hlinksldjump"/>
          </p:cNvPr>
          <p:cNvSpPr/>
          <p:nvPr/>
        </p:nvSpPr>
        <p:spPr>
          <a:xfrm>
            <a:off x="5165810" y="265249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11</a:t>
            </a:r>
            <a:endParaRPr lang="ru-RU" sz="4400" b="1" dirty="0"/>
          </a:p>
        </p:txBody>
      </p:sp>
      <p:sp>
        <p:nvSpPr>
          <p:cNvPr id="15" name="Двенадцатиугольник 14">
            <a:hlinkClick r:id="rId13" action="ppaction://hlinksldjump"/>
          </p:cNvPr>
          <p:cNvSpPr/>
          <p:nvPr/>
        </p:nvSpPr>
        <p:spPr>
          <a:xfrm>
            <a:off x="6738711" y="2636912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12</a:t>
            </a:r>
            <a:endParaRPr lang="ru-RU" sz="4400" b="1" dirty="0"/>
          </a:p>
        </p:txBody>
      </p:sp>
      <p:sp>
        <p:nvSpPr>
          <p:cNvPr id="16" name="Двенадцатиугольник 15">
            <a:hlinkClick r:id="rId14" action="ppaction://hlinksldjump"/>
          </p:cNvPr>
          <p:cNvSpPr/>
          <p:nvPr/>
        </p:nvSpPr>
        <p:spPr>
          <a:xfrm>
            <a:off x="2771800" y="357301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13</a:t>
            </a:r>
            <a:endParaRPr lang="ru-RU" sz="4400" b="1" dirty="0"/>
          </a:p>
        </p:txBody>
      </p:sp>
      <p:sp>
        <p:nvSpPr>
          <p:cNvPr id="17" name="Двенадцатиугольник 16">
            <a:hlinkClick r:id="rId15" action="ppaction://hlinksldjump"/>
          </p:cNvPr>
          <p:cNvSpPr/>
          <p:nvPr/>
        </p:nvSpPr>
        <p:spPr>
          <a:xfrm>
            <a:off x="4407353" y="357301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14</a:t>
            </a:r>
            <a:endParaRPr lang="ru-RU" sz="4400" b="1" dirty="0"/>
          </a:p>
        </p:txBody>
      </p:sp>
      <p:sp>
        <p:nvSpPr>
          <p:cNvPr id="18" name="Двенадцатиугольник 17">
            <a:hlinkClick r:id="rId16" action="ppaction://hlinksldjump"/>
          </p:cNvPr>
          <p:cNvSpPr/>
          <p:nvPr/>
        </p:nvSpPr>
        <p:spPr>
          <a:xfrm>
            <a:off x="5940152" y="357301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15</a:t>
            </a:r>
            <a:endParaRPr lang="ru-RU" sz="4400" b="1" dirty="0"/>
          </a:p>
        </p:txBody>
      </p:sp>
      <p:sp>
        <p:nvSpPr>
          <p:cNvPr id="19" name="Двенадцатиугольник 18">
            <a:hlinkClick r:id="rId17" action="ppaction://hlinksldjump"/>
          </p:cNvPr>
          <p:cNvSpPr/>
          <p:nvPr/>
        </p:nvSpPr>
        <p:spPr>
          <a:xfrm>
            <a:off x="3583151" y="4509120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16</a:t>
            </a:r>
            <a:endParaRPr lang="ru-RU" sz="4400" b="1" dirty="0"/>
          </a:p>
        </p:txBody>
      </p:sp>
      <p:sp>
        <p:nvSpPr>
          <p:cNvPr id="20" name="Двенадцатиугольник 19">
            <a:hlinkClick r:id="rId18" action="ppaction://hlinksldjump"/>
          </p:cNvPr>
          <p:cNvSpPr/>
          <p:nvPr/>
        </p:nvSpPr>
        <p:spPr>
          <a:xfrm>
            <a:off x="5199146" y="4509120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17</a:t>
            </a:r>
            <a:endParaRPr lang="ru-RU" sz="4400" b="1" dirty="0"/>
          </a:p>
        </p:txBody>
      </p:sp>
      <p:sp>
        <p:nvSpPr>
          <p:cNvPr id="21" name="Двенадцатиугольник 20">
            <a:hlinkClick r:id="rId19" action="ppaction://hlinksldjump"/>
          </p:cNvPr>
          <p:cNvSpPr/>
          <p:nvPr/>
        </p:nvSpPr>
        <p:spPr>
          <a:xfrm>
            <a:off x="6763961" y="4509120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18</a:t>
            </a:r>
            <a:endParaRPr lang="ru-RU" sz="4400" b="1" dirty="0"/>
          </a:p>
        </p:txBody>
      </p:sp>
      <p:sp>
        <p:nvSpPr>
          <p:cNvPr id="22" name="TextBox 21"/>
          <p:cNvSpPr txBox="1"/>
          <p:nvPr/>
        </p:nvSpPr>
        <p:spPr>
          <a:xfrm>
            <a:off x="1825546" y="5722223"/>
            <a:ext cx="6046368" cy="92333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 помощи нажатия курсора Вы </a:t>
            </a:r>
            <a:r>
              <a:rPr lang="ru-RU" b="1" i="1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выбираете задания </a:t>
            </a: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любом порядке.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Желаем удачи!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с одним вырезанным углом 1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23" name="Прямоугольник с одним вырезанным углом 22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674883" y="44624"/>
            <a:ext cx="234769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ЗАДАНИЯ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122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1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332656"/>
            <a:ext cx="5760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/>
              <a:t>Это вещество может быть в 3-х агрегатных состояниях. Что это?</a:t>
            </a: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025" y="2237222"/>
            <a:ext cx="5992092" cy="4050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4866071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339752" y="6327335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622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404664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2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764704"/>
            <a:ext cx="56886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/>
              <a:t>Как называется книга, где глобус можно увидеть на страницах?</a:t>
            </a:r>
          </a:p>
        </p:txBody>
      </p:sp>
      <p:pic>
        <p:nvPicPr>
          <p:cNvPr id="5122" name="Picture 2" descr="https://forkidsandmum.ru/pictures/10195689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1" y="2820552"/>
            <a:ext cx="2592288" cy="338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newbookshop.ru/pictures/101319367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532" y="2996952"/>
            <a:ext cx="4816733" cy="3207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5004048" y="6293427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26064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3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59832" y="404664"/>
            <a:ext cx="576064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Как называется явление, когда на небе переливаются разнообразные цвета?</a:t>
            </a:r>
          </a:p>
        </p:txBody>
      </p:sp>
      <p:pic>
        <p:nvPicPr>
          <p:cNvPr id="6146" name="Picture 2" descr="https://avatars.mds.yandex.net/get-zen_doc/118779/pub_5d735da30ce57b00afde32b6_5d736168a3f6e400ac00734b/scale_1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79134"/>
            <a:ext cx="518457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05154" y="3187243"/>
            <a:ext cx="44871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Северное сияние</a:t>
            </a:r>
            <a:endParaRPr lang="ru-RU" sz="4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004048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4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548680"/>
            <a:ext cx="576064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/>
              <a:t>Про недостижимые цели в жизни говорят – это как покорить вершину…</a:t>
            </a:r>
            <a:r>
              <a:rPr lang="ru-RU" sz="4400" b="1" dirty="0"/>
              <a:t>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652120" y="2241451"/>
            <a:ext cx="30267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Эвереста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170" name="Picture 2" descr="https://kartinkin.net/uploads/posts/2021-03/1616127051_53-p-everest-krasivie-foto-5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37356"/>
            <a:ext cx="5328592" cy="355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293307" y="6305797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26064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5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548680"/>
            <a:ext cx="568863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Какое дерево расцветает самым последним?</a:t>
            </a:r>
          </a:p>
        </p:txBody>
      </p:sp>
      <p:pic>
        <p:nvPicPr>
          <p:cNvPr id="8196" name="Picture 4" descr="https://ds05.infourok.ru/uploads/ex/0192/001068c9-583145ad/hello_html_m7eaa021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775" y="2708920"/>
            <a:ext cx="5877372" cy="391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11960" y="2708920"/>
            <a:ext cx="1645002" cy="92333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липа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220072" y="62868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2013362" y="404664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6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03848" y="404664"/>
            <a:ext cx="495706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/>
              <a:t>Какое озеро самое </a:t>
            </a:r>
            <a:endParaRPr lang="ru-RU" sz="4400" b="1" dirty="0" smtClean="0"/>
          </a:p>
          <a:p>
            <a:r>
              <a:rPr lang="ru-RU" sz="4400" b="1" dirty="0" smtClean="0"/>
              <a:t>глубокое </a:t>
            </a:r>
            <a:r>
              <a:rPr lang="ru-RU" sz="4400" b="1" dirty="0"/>
              <a:t>в мире?</a:t>
            </a:r>
          </a:p>
        </p:txBody>
      </p:sp>
      <p:pic>
        <p:nvPicPr>
          <p:cNvPr id="9218" name="Picture 2" descr="https://static.tildacdn.com/lib/unsplash/7a62c310-dbd8-b6c3-5e5e-69aedf305f2f/phot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988840"/>
            <a:ext cx="6225269" cy="415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751993" y="2031231"/>
            <a:ext cx="2476191" cy="92333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Байкал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292080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7</a:t>
            </a:r>
            <a:endParaRPr lang="ru-RU" sz="5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75856" y="275164"/>
            <a:ext cx="432881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b="1" dirty="0"/>
              <a:t>Как называют </a:t>
            </a:r>
            <a:endParaRPr lang="ru-RU" sz="4800" b="1" dirty="0" smtClean="0"/>
          </a:p>
          <a:p>
            <a:r>
              <a:rPr lang="ru-RU" sz="4800" b="1" dirty="0" smtClean="0"/>
              <a:t>домик </a:t>
            </a:r>
            <a:r>
              <a:rPr lang="ru-RU" sz="4800" b="1" dirty="0"/>
              <a:t>бобров?</a:t>
            </a:r>
          </a:p>
        </p:txBody>
      </p:sp>
      <p:pic>
        <p:nvPicPr>
          <p:cNvPr id="10242" name="Picture 2" descr="https://fsd.multiurok.ru/html/2021/10/28/s_617adc30a0759/php4U4VYK_FG-Otnosheniya_html_65da042b2384d07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57236"/>
            <a:ext cx="6264215" cy="399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02190" y="1844824"/>
            <a:ext cx="2131224" cy="11079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Хатка</a:t>
            </a:r>
            <a:endParaRPr lang="ru-RU" sz="72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3">
                  <a:lumMod val="75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292080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26064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8</a:t>
            </a:r>
            <a:endParaRPr lang="ru-RU" sz="5400" b="1" dirty="0"/>
          </a:p>
        </p:txBody>
      </p:sp>
      <p:pic>
        <p:nvPicPr>
          <p:cNvPr id="11266" name="Picture 2" descr="https://ds05.infourok.ru/uploads/ex/0c8e/000c418d-77f908ba/img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63" t="28872" r="13120" b="28872"/>
          <a:stretch/>
        </p:blipFill>
        <p:spPr bwMode="auto">
          <a:xfrm>
            <a:off x="1043608" y="1845268"/>
            <a:ext cx="7948492" cy="2879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88655" y="4869160"/>
            <a:ext cx="445840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8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кислород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>
            <a:hlinkClick r:id="rId3" action="ppaction://hlinksldjump"/>
          </p:cNvPr>
          <p:cNvSpPr/>
          <p:nvPr/>
        </p:nvSpPr>
        <p:spPr>
          <a:xfrm>
            <a:off x="5292080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6" name="Прямоугольник с одним вырезанным углом 5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66000680.xn--e1agmmh.xn--p1ai/upload/4509/images/big/c0/18/c0187f68a21764f31c0199eb4bf67fd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793" y="4221088"/>
            <a:ext cx="2953175" cy="196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 smtClean="0"/>
              <a:t>9</a:t>
            </a:r>
            <a:endParaRPr lang="ru-RU" sz="5400" b="1" dirty="0"/>
          </a:p>
        </p:txBody>
      </p:sp>
      <p:pic>
        <p:nvPicPr>
          <p:cNvPr id="12290" name="Picture 2" descr="https://pm1.narvii.com/7076/63466a9fcfa5a6c690b9e20e7ee523b189937ca3r1-1046-403v2_h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94787"/>
            <a:ext cx="7200800" cy="2625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355976" y="4708151"/>
            <a:ext cx="3849822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листопад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>
            <a:hlinkClick r:id="rId4" action="ppaction://hlinksldjump"/>
          </p:cNvPr>
          <p:cNvSpPr/>
          <p:nvPr/>
        </p:nvSpPr>
        <p:spPr>
          <a:xfrm>
            <a:off x="5220072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6" name="Прямоугольник с одним вырезанным углом 5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10</a:t>
            </a:r>
            <a:endParaRPr lang="ru-RU" sz="4400" b="1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154" y="1844824"/>
            <a:ext cx="5077897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99" r="10027"/>
          <a:stretch/>
        </p:blipFill>
        <p:spPr bwMode="auto">
          <a:xfrm>
            <a:off x="6084168" y="188640"/>
            <a:ext cx="2888479" cy="39146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446217" y="3729806"/>
            <a:ext cx="2164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филин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5220072" y="6264303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11</a:t>
            </a:r>
            <a:endParaRPr lang="ru-RU" sz="4400" b="1" dirty="0"/>
          </a:p>
        </p:txBody>
      </p:sp>
      <p:pic>
        <p:nvPicPr>
          <p:cNvPr id="14338" name="Picture 2" descr="https://ds03.infourok.ru/uploads/ex/063c/0002773b-66118abc/1/img7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8" t="24655" r="5062" b="23495"/>
          <a:stretch/>
        </p:blipFill>
        <p:spPr bwMode="auto">
          <a:xfrm>
            <a:off x="3203848" y="764704"/>
            <a:ext cx="573084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www.tulapressa.ru/wp-content/uploads/2021/08/05/leto-dozhd-kartinki-3141464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5822" y="3374666"/>
            <a:ext cx="4041168" cy="269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076990" y="3861048"/>
            <a:ext cx="2198230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дождь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4" action="ppaction://hlinksldjump"/>
          </p:cNvPr>
          <p:cNvSpPr/>
          <p:nvPr/>
        </p:nvSpPr>
        <p:spPr>
          <a:xfrm>
            <a:off x="5364088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12</a:t>
            </a:r>
            <a:endParaRPr lang="ru-RU" sz="4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72456" y="233317"/>
            <a:ext cx="594816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/>
              <a:t>Как называется наука, которая изучает звёзды?</a:t>
            </a:r>
          </a:p>
        </p:txBody>
      </p:sp>
      <p:pic>
        <p:nvPicPr>
          <p:cNvPr id="15362" name="Picture 2" descr="https://i.sunhome.ru/journal/123/magellanovi-oblaka-v2.or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41641"/>
            <a:ext cx="6666932" cy="362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860534" y="2548973"/>
            <a:ext cx="3527890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астрология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292080" y="6312155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13</a:t>
            </a:r>
            <a:endParaRPr lang="ru-RU" sz="4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83089" y="398274"/>
            <a:ext cx="5964477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Самая тонкая природная нить – </a:t>
            </a:r>
            <a:r>
              <a:rPr lang="ru-RU" sz="4400" b="1" dirty="0" smtClean="0"/>
              <a:t>это…</a:t>
            </a:r>
            <a:r>
              <a:rPr lang="ru-RU" sz="4400" b="1" dirty="0"/>
              <a:t> </a:t>
            </a:r>
          </a:p>
        </p:txBody>
      </p:sp>
      <p:pic>
        <p:nvPicPr>
          <p:cNvPr id="16386" name="Picture 2" descr="https://imya-sonnik.ru/wp-content/uploads/2019/10/k-chemu-snitsya-pautin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73713"/>
            <a:ext cx="6768752" cy="4340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24128" y="1873713"/>
            <a:ext cx="2591030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паутина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364088" y="6309320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14</a:t>
            </a:r>
            <a:endParaRPr lang="ru-RU" sz="4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83090" y="329501"/>
            <a:ext cx="583264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Куда заносят исчезающие виды растений и животных?</a:t>
            </a:r>
          </a:p>
        </p:txBody>
      </p:sp>
      <p:pic>
        <p:nvPicPr>
          <p:cNvPr id="17410" name="Picture 2" descr="https://sprint-olympic.ru/wp-content/uploads/9b2a7c0710a54242c301c00d298cac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9" t="16583" r="9680" b="8781"/>
          <a:stretch/>
        </p:blipFill>
        <p:spPr bwMode="auto">
          <a:xfrm>
            <a:off x="2339752" y="2427129"/>
            <a:ext cx="5256584" cy="378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ый прямоугольник 4">
            <a:hlinkClick r:id="rId3" action="ppaction://hlinksldjump"/>
          </p:cNvPr>
          <p:cNvSpPr/>
          <p:nvPr/>
        </p:nvSpPr>
        <p:spPr>
          <a:xfrm>
            <a:off x="5292080" y="6293427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6" name="Прямоугольник с одним вырезанным углом 5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15</a:t>
            </a:r>
            <a:endParaRPr lang="ru-RU" sz="4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91636" y="332656"/>
            <a:ext cx="583264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/>
              <a:t>Место, где река впадает в другой водоём, называют… </a:t>
            </a:r>
          </a:p>
        </p:txBody>
      </p:sp>
      <p:pic>
        <p:nvPicPr>
          <p:cNvPr id="18434" name="Picture 2" descr="http://photos.wikimapia.org/p/00/06/81/98/41_fu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348880"/>
            <a:ext cx="5832648" cy="388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112250" y="2368250"/>
            <a:ext cx="1759201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устье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176146" y="6293427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16</a:t>
            </a:r>
            <a:endParaRPr lang="ru-RU" sz="44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098920" y="260648"/>
            <a:ext cx="486703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5400" b="1" dirty="0"/>
              <a:t>Самая быстрая </a:t>
            </a:r>
            <a:endParaRPr lang="ru-RU" sz="5400" b="1" dirty="0" smtClean="0"/>
          </a:p>
          <a:p>
            <a:r>
              <a:rPr lang="ru-RU" sz="5400" b="1" dirty="0" smtClean="0"/>
              <a:t>птица </a:t>
            </a:r>
            <a:r>
              <a:rPr lang="ru-RU" sz="5400" b="1" dirty="0"/>
              <a:t>– это… 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954001" y="1065510"/>
            <a:ext cx="20104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стриж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9458" name="Picture 2" descr="http://i.mycdn.me/i?r=AzEPZsRbOZEKgBhR0XGMT1RkzmHAQNW2EAkw0OV0JUmXK6aKTM5SRkZCeTgDn6uOyi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44"/>
          <a:stretch/>
        </p:blipFill>
        <p:spPr bwMode="auto">
          <a:xfrm>
            <a:off x="2295615" y="1988841"/>
            <a:ext cx="5090380" cy="415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>
            <a:hlinkClick r:id="rId3" action="ppaction://hlinksldjump"/>
          </p:cNvPr>
          <p:cNvSpPr/>
          <p:nvPr/>
        </p:nvSpPr>
        <p:spPr>
          <a:xfrm>
            <a:off x="5220072" y="6270919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7" name="Прямоугольник с одним вырезанным углом 6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cbs-kusa.chel.muzkult.ru/media/2020/05/22/1254438197/maxresdefault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93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Двенадцатиугольник 1"/>
          <p:cNvSpPr/>
          <p:nvPr/>
        </p:nvSpPr>
        <p:spPr>
          <a:xfrm>
            <a:off x="20493" y="9178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17</a:t>
            </a:r>
            <a:endParaRPr lang="ru-RU" sz="4400" b="1" dirty="0"/>
          </a:p>
        </p:txBody>
      </p:sp>
      <p:sp>
        <p:nvSpPr>
          <p:cNvPr id="4" name="Скругленный прямоугольник 3">
            <a:hlinkClick r:id="rId3" action="ppaction://hlinksldjump"/>
          </p:cNvPr>
          <p:cNvSpPr/>
          <p:nvPr/>
        </p:nvSpPr>
        <p:spPr>
          <a:xfrm>
            <a:off x="3851920" y="6288111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5" name="Прямоугольник с одним вырезанным углом 4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6" name="Прямоугольник с одним вырезанным углом 5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венадцатиугольник 1"/>
          <p:cNvSpPr/>
          <p:nvPr/>
        </p:nvSpPr>
        <p:spPr>
          <a:xfrm>
            <a:off x="1979712" y="332656"/>
            <a:ext cx="1080120" cy="1080120"/>
          </a:xfrm>
          <a:prstGeom prst="dodecagon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/>
              <a:t>18</a:t>
            </a:r>
            <a:endParaRPr lang="ru-RU" sz="4400" b="1" dirty="0"/>
          </a:p>
        </p:txBody>
      </p:sp>
      <p:sp>
        <p:nvSpPr>
          <p:cNvPr id="3" name="AutoShape 2" descr="https://s0.slide-share.ru/s_slide/8b9b94663fd8f793e85d3c06d8f791fc/4e22ad02-2b51-4889-bbe7-b66a30c0b91f.jpe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419872" y="332656"/>
            <a:ext cx="505196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/>
              <a:t>Что остаётся на траве </a:t>
            </a:r>
            <a:endParaRPr lang="ru-RU" sz="4000" b="1" dirty="0" smtClean="0"/>
          </a:p>
          <a:p>
            <a:r>
              <a:rPr lang="ru-RU" sz="4000" b="1" dirty="0" smtClean="0"/>
              <a:t>в </a:t>
            </a:r>
            <a:r>
              <a:rPr lang="ru-RU" sz="4000" b="1" dirty="0"/>
              <a:t>виде конденсата? </a:t>
            </a:r>
          </a:p>
        </p:txBody>
      </p:sp>
      <p:pic>
        <p:nvPicPr>
          <p:cNvPr id="2052" name="Picture 4" descr="https://w-dog.ru/wallpapers/12/4/434996071272662/makro-list-kapli-rosa-dozhd-kruglyj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7017" y="2060848"/>
            <a:ext cx="6165370" cy="4113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482344" y="2060848"/>
            <a:ext cx="1560043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5148064" y="6270919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sp>
        <p:nvSpPr>
          <p:cNvPr id="8" name="Прямоугольник с одним вырезанным углом 7">
            <a:hlinkClick r:id="" action="ppaction://hlinkshowjump?jump=firstslide"/>
          </p:cNvPr>
          <p:cNvSpPr/>
          <p:nvPr/>
        </p:nvSpPr>
        <p:spPr>
          <a:xfrm>
            <a:off x="179512" y="6309320"/>
            <a:ext cx="792088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старт</a:t>
            </a:r>
            <a:endParaRPr lang="ru-RU" b="1" dirty="0"/>
          </a:p>
        </p:txBody>
      </p:sp>
      <p:sp>
        <p:nvSpPr>
          <p:cNvPr id="9" name="Прямоугольник с одним вырезанным углом 8">
            <a:hlinkClick r:id="" action="ppaction://hlinkshowjump?jump=lastslide"/>
          </p:cNvPr>
          <p:cNvSpPr/>
          <p:nvPr/>
        </p:nvSpPr>
        <p:spPr>
          <a:xfrm flipH="1">
            <a:off x="8100392" y="6315936"/>
            <a:ext cx="920225" cy="336233"/>
          </a:xfrm>
          <a:prstGeom prst="snip1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финиш</a:t>
            </a:r>
            <a:endParaRPr lang="ru-RU" b="1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038974" y="6309320"/>
            <a:ext cx="2041715" cy="358741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500" b="1" dirty="0" smtClean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Правильный ответ</a:t>
            </a:r>
            <a:endParaRPr lang="ru-RU" sz="15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058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025" y="1"/>
            <a:ext cx="9217025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кругленный прямоугольник 2">
            <a:hlinkClick r:id="rId4" action="ppaction://hlinksldjump"/>
          </p:cNvPr>
          <p:cNvSpPr/>
          <p:nvPr/>
        </p:nvSpPr>
        <p:spPr>
          <a:xfrm>
            <a:off x="1136853" y="6423805"/>
            <a:ext cx="18722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ЗАДАНИЯ</a:t>
            </a:r>
            <a:endParaRPr lang="ru-RU" b="1" dirty="0"/>
          </a:p>
        </p:txBody>
      </p:sp>
      <p:pic>
        <p:nvPicPr>
          <p:cNvPr id="2054" name="Picture 6" descr="https://placepic.ru/wp-content/uploads/2021/09/22-3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1909">
            <a:off x="3214805" y="3467473"/>
            <a:ext cx="3333305" cy="2499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free-png.ru/wp-content/uploads/2021/05/free-png.ru-499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1169">
            <a:off x="92015" y="330288"/>
            <a:ext cx="4787537" cy="234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3491880" y="6420371"/>
            <a:ext cx="3672408" cy="38125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Для завершения нажмите клавишу</a:t>
            </a:r>
            <a:r>
              <a:rPr lang="en-US" sz="1600" b="1" dirty="0" smtClean="0"/>
              <a:t>Esc</a:t>
            </a:r>
            <a:endParaRPr lang="ru-RU" sz="1600" b="1" dirty="0"/>
          </a:p>
        </p:txBody>
      </p:sp>
      <p:sp>
        <p:nvSpPr>
          <p:cNvPr id="5" name="Овал 4">
            <a:hlinkClick r:id="" action="ppaction://hlinkshowjump?jump=firstslide"/>
          </p:cNvPr>
          <p:cNvSpPr/>
          <p:nvPr/>
        </p:nvSpPr>
        <p:spPr>
          <a:xfrm rot="20284960">
            <a:off x="7792791" y="6218099"/>
            <a:ext cx="1152128" cy="504056"/>
          </a:xfrm>
          <a:prstGeom prst="ellipse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старт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2277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346</TotalTime>
  <Words>276</Words>
  <Application>Microsoft Office PowerPoint</Application>
  <PresentationFormat>Экран (4:3)</PresentationFormat>
  <Paragraphs>147</Paragraphs>
  <Slides>21</Slides>
  <Notes>1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библиотека-2</dc:creator>
  <cp:lastModifiedBy>библиотека-2</cp:lastModifiedBy>
  <cp:revision>23</cp:revision>
  <dcterms:created xsi:type="dcterms:W3CDTF">2022-03-21T05:55:41Z</dcterms:created>
  <dcterms:modified xsi:type="dcterms:W3CDTF">2022-03-22T07:23:18Z</dcterms:modified>
</cp:coreProperties>
</file>