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089A9-1541-431A-B931-C8510EFABD67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94824-0AA7-47DD-9280-F5E80B63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80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EEE4D4-80DB-4FCB-9C4D-4C06A269861B}" type="slidenum">
              <a:rPr lang="ru-RU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 altLang="ru-RU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" y="0"/>
            <a:ext cx="9143999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«Осенняя мозаика»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619672" y="1239377"/>
            <a:ext cx="6428788" cy="414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Виртуальная выставка</a:t>
            </a:r>
            <a:endParaRPr lang="ru-RU" dirty="0"/>
          </a:p>
        </p:txBody>
      </p:sp>
      <p:pic>
        <p:nvPicPr>
          <p:cNvPr id="1026" name="Picture 2" descr="https://b.radikal.ru/b15/2010/39/ee90caf09a3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86" y="2106385"/>
            <a:ext cx="8171543" cy="45964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9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" y="17145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effectLst/>
                <a:latin typeface="Arial Narrow" panose="020B0606020202030204" pitchFamily="34" charset="0"/>
                <a:cs typeface="Times New Roman" pitchFamily="18" charset="0"/>
              </a:rPr>
              <a:t>Осень – волшебная пора, когда природа готовится отдохнуть от буйства красок и пышности цветов. </a:t>
            </a:r>
            <a:endParaRPr lang="ru-RU" sz="3000" b="1" i="1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28" y="1446927"/>
            <a:ext cx="7486650" cy="51607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6" y="209225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71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 своим погодным условиям начало осени мало отличается от конца лета и только ближе к концу месяца можно заметить изменения. </a:t>
            </a:r>
            <a:endParaRPr lang="ru-RU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6" name="Picture 4" descr="https://avatars.mds.yandex.net/get-pdb/879561/ffa812b0-9b0d-47f9-9ebe-11fd7039635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01" y="1706336"/>
            <a:ext cx="8825341" cy="47425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6" y="167100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44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513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59203" y="150949"/>
            <a:ext cx="88255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Поэтому в начале сентября еще продолжают цвести многие летние цветы но, к сожалению, они неустойчивы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надвигающимся холодам и недостатку солнечного </a:t>
            </a:r>
            <a:r>
              <a:rPr lang="ru-RU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свет.</a:t>
            </a:r>
            <a:endParaRPr lang="ru-RU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5" y="44624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https://avatars.mds.yandex.net/get-zen_doc/1680084/pub_5dd5902a8f3e21637ee09673_5dd590e9581d0c4e11f5277b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39" y="1870364"/>
            <a:ext cx="7847213" cy="49045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08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57" y="187778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4957" y="165405"/>
            <a:ext cx="7779470" cy="54032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Сентябрьские цветы.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705732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i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Итак, золотая пора нас встречает своим первым месяцем – сентябрём. </a:t>
            </a:r>
          </a:p>
          <a:p>
            <a:pPr algn="ctr">
              <a:buNone/>
            </a:pPr>
            <a:r>
              <a:rPr lang="ru-RU" sz="2800" b="1" i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Какие же цветы подготовил для садоводов этот месяц? Мы рассмотрим названия некоторых осенних цветков, описания и фото. </a:t>
            </a:r>
          </a:p>
        </p:txBody>
      </p:sp>
      <p:pic>
        <p:nvPicPr>
          <p:cNvPr id="11266" name="Picture 2" descr="https://mykaleidoscope.ru/uploads/posts/2021-03/1615274584_25-p-osennie-tsveti-obraz-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749" y="2952501"/>
            <a:ext cx="4904804" cy="3858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74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960961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 </a:t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34931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Хризантемы (Дубки) </a:t>
            </a:r>
            <a:r>
              <a:rPr lang="ru-RU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- именно этим цветам мы предоставим право открыть наш парад осенней красоты. </a:t>
            </a:r>
            <a:endParaRPr lang="ru-RU" sz="3200" dirty="0"/>
          </a:p>
        </p:txBody>
      </p:sp>
      <p:pic>
        <p:nvPicPr>
          <p:cNvPr id="10242" name="Picture 2" descr="https://mykaleidoscope.ru/uploads/posts/2021-03/1615343244_57-p-raznotsvetnie-khrizantemi-obraz-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89" y="1471377"/>
            <a:ext cx="8484421" cy="530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42253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1478" y="0"/>
            <a:ext cx="7902019" cy="10275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 </a:t>
            </a:r>
            <a:r>
              <a:rPr lang="ru-RU" sz="67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Астры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84325" y="487735"/>
            <a:ext cx="491154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Существует множество сортов, зацветающих в первые два месяца осени, за что они получили свое народное название «</a:t>
            </a:r>
            <a:r>
              <a:rPr lang="ru-RU" sz="2800" b="1" dirty="0" err="1" smtClean="0">
                <a:latin typeface="Monotype Corsiva" pitchFamily="66" charset="0"/>
              </a:rPr>
              <a:t>сентябрины</a:t>
            </a:r>
            <a:r>
              <a:rPr lang="ru-RU" sz="2800" b="1" dirty="0" smtClean="0">
                <a:latin typeface="Monotype Corsiva" pitchFamily="66" charset="0"/>
              </a:rPr>
              <a:t>» и «</a:t>
            </a:r>
            <a:r>
              <a:rPr lang="ru-RU" sz="2800" b="1" dirty="0" err="1" smtClean="0">
                <a:latin typeface="Monotype Corsiva" pitchFamily="66" charset="0"/>
              </a:rPr>
              <a:t>октябрины</a:t>
            </a:r>
            <a:r>
              <a:rPr lang="ru-RU" sz="2800" b="1" dirty="0" smtClean="0">
                <a:latin typeface="Monotype Corsiva" pitchFamily="66" charset="0"/>
              </a:rPr>
              <a:t>». </a:t>
            </a:r>
          </a:p>
          <a:p>
            <a:r>
              <a:rPr lang="ru-RU" sz="2800" b="1" dirty="0" smtClean="0">
                <a:latin typeface="Monotype Corsiva" pitchFamily="66" charset="0"/>
              </a:rPr>
              <a:t>Это неприхотливое растение устойчиво к несильным морозам, а его обильное цветение продолжается до самой зимы, украшая сад яркими звездочками цветов. </a:t>
            </a:r>
          </a:p>
          <a:p>
            <a:r>
              <a:rPr lang="ru-RU" sz="2800" b="1" dirty="0" smtClean="0">
                <a:latin typeface="Monotype Corsiva" pitchFamily="66" charset="0"/>
              </a:rPr>
              <a:t> Часто цветков так много на кусте, что они скрывают под собой листву растения. </a:t>
            </a:r>
            <a:endParaRPr lang="ru-RU" sz="2800" b="1" dirty="0">
              <a:latin typeface="Monotype Corsiva" pitchFamily="66" charset="0"/>
            </a:endParaRPr>
          </a:p>
        </p:txBody>
      </p:sp>
      <p:pic>
        <p:nvPicPr>
          <p:cNvPr id="9218" name="Picture 2" descr="https://solnsad.ru/pusimg.cgi?i=https%3A%2F%2Fagrosemfond.ru%2Fupload%2Fiblock%2Fb0b%2F8720e51b900811e880cf0cc47a28e351_3846de45200811eb80e20cc47a28e351.resiz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" y="1268930"/>
            <a:ext cx="3898900" cy="501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02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61258" y="106131"/>
            <a:ext cx="7772400" cy="923826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Георгины</a:t>
            </a:r>
            <a:endParaRPr lang="ru-RU" sz="5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513671" y="1924582"/>
            <a:ext cx="454641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effectLst/>
                <a:latin typeface="Monotype Corsiva" pitchFamily="66" charset="0"/>
              </a:rPr>
              <a:t>Георгины являются теплолюбивыми, поэтому их цветение продолжается обычно до первых холодов, так как даже небольшие морозы действуют на них губительно.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https://img-fotki.yandex.ru/get/6437/79855262.3c9/0_9748e_bbf079c2_X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33" y="1216706"/>
            <a:ext cx="4334146" cy="523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106131"/>
            <a:ext cx="7772400" cy="808269"/>
          </a:xfrm>
        </p:spPr>
        <p:txBody>
          <a:bodyPr>
            <a:normAutofit fontScale="90000"/>
          </a:bodyPr>
          <a:lstStyle/>
          <a:p>
            <a:r>
              <a:rPr lang="ru-RU" sz="67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Рудбекия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06137" y="4462562"/>
            <a:ext cx="896438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</a:rPr>
              <a:t>Всем известны эти красивые яркие жёлтые и оранжевые цветы с темно-коричневой сердцевиной, очень напоминающие большую ромашку. Растение обладает прямыми упругими шершавыми стеблями и густыми шершавыми удлинёнными листьями.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</a:rPr>
              <a:t>Цветёт рудбекия до самых заморозков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cs typeface="Arial" pitchFamily="34" charset="0"/>
              </a:rPr>
              <a:t>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https://fs3.fotoload.ru/f/0620/1592069887/1920x1080/f23181ddd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992" y="801964"/>
            <a:ext cx="6001360" cy="364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9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1450" y="0"/>
            <a:ext cx="8972549" cy="1134836"/>
          </a:xfrm>
        </p:spPr>
        <p:txBody>
          <a:bodyPr>
            <a:normAutofit/>
          </a:bodyPr>
          <a:lstStyle/>
          <a:p>
            <a:r>
              <a:rPr lang="ru-RU" sz="67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Цинния </a:t>
            </a:r>
            <a:r>
              <a:rPr lang="ru-RU" sz="31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(«Майоры» или «</a:t>
            </a:r>
            <a:r>
              <a:rPr lang="ru-RU" sz="3100" b="1" dirty="0" err="1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Майорики</a:t>
            </a:r>
            <a:r>
              <a:rPr lang="ru-RU" sz="3100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») </a:t>
            </a:r>
            <a:endParaRPr lang="ru-RU" sz="31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89807" y="4910085"/>
            <a:ext cx="89807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</a:rPr>
              <a:t>Стебли циннии сильнорослые и стоящие прямо, с жёстким пушком. Цветки имеют широкую цветовую гамму. Цветок нуждается в питательном грунте, обилии солнца и защищённости от ветров.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https://get.pxhere.com/photo/nature-plant-flower-petal-summer-bouquet-orange-red-garden-flora-flowers-gerbera-zinnia-tin-macro-photography-flowering-plant-daisy-family-zinnia-garden-annual-plant-land-plant-chrysanths-blanket-flowers-5463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729" y="1077686"/>
            <a:ext cx="5803649" cy="387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716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99940" y="199563"/>
            <a:ext cx="7772400" cy="735289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Другие сентябрьские цветы.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28938" y="1227854"/>
            <a:ext cx="5053355" cy="4691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К сентябрьским видам цветов можно также отнести такие, как анютины глазки, гладиолусы, подсолнухи декоративные, герань, бальзамин (Ванька мокрый),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эхинацея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космея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, молочай, петуния, декоративная капуста, амарант, бархатцы, фуксия, душистый горошек, колеус, душица, гвоздика перистая, календула, василёк многолетний и многие другие виды, способные сделать садовый участок поистине разноцветным и радостным.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s://mykaleidoscope.ru/uploads/posts/2021-03/1615274571_20-p-osennie-tsveti-obraz-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513" y="3086100"/>
            <a:ext cx="3981903" cy="3771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58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8" y="106131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9809" y="106131"/>
            <a:ext cx="7760617" cy="51435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Октябрьские цветы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61257" y="3651828"/>
            <a:ext cx="434748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Это настоящий весенний всплеск красоты и нежности среди увядающих красок осени. Несмотря на свою привлекательность, растение является ядовитым и требует осторожного с ним обращения.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s://ne-kurim.ru/forum/attachments/4-jpg.496928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388" y="3788229"/>
            <a:ext cx="4431479" cy="291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1257" y="756574"/>
            <a:ext cx="869496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latin typeface="Monotype Corsiva" pitchFamily="66" charset="0"/>
              </a:rPr>
              <a:t>Среди цветущих октябрьских растений можно назвать: Анютины глазки (виола или фиалка </a:t>
            </a:r>
            <a:r>
              <a:rPr lang="ru-RU" sz="2600" b="1" dirty="0" err="1">
                <a:latin typeface="Monotype Corsiva" pitchFamily="66" charset="0"/>
              </a:rPr>
              <a:t>Витрокка</a:t>
            </a:r>
            <a:r>
              <a:rPr lang="ru-RU" sz="2600" b="1" dirty="0">
                <a:latin typeface="Monotype Corsiva" pitchFamily="66" charset="0"/>
              </a:rPr>
              <a:t>), настурция, бархатцы, бегония, вербена, гортензия, душистый горошек, крокус, маргаритки, пеларгонию, петунию, розу, </a:t>
            </a:r>
            <a:r>
              <a:rPr lang="ru-RU" sz="2600" b="1" dirty="0" err="1">
                <a:latin typeface="Monotype Corsiva" pitchFamily="66" charset="0"/>
              </a:rPr>
              <a:t>сальвию</a:t>
            </a:r>
            <a:r>
              <a:rPr lang="ru-RU" sz="2600" b="1" dirty="0">
                <a:latin typeface="Monotype Corsiva" pitchFamily="66" charset="0"/>
              </a:rPr>
              <a:t>, хризантему, львиный зев (</a:t>
            </a:r>
            <a:r>
              <a:rPr lang="ru-RU" sz="2600" b="1" dirty="0">
                <a:latin typeface="Calibri"/>
              </a:rPr>
              <a:t>«</a:t>
            </a:r>
            <a:r>
              <a:rPr lang="ru-RU" sz="2600" b="1" dirty="0">
                <a:latin typeface="Monotype Corsiva" pitchFamily="66" charset="0"/>
              </a:rPr>
              <a:t>собачки</a:t>
            </a:r>
            <a:r>
              <a:rPr lang="ru-RU" sz="2600" b="1" dirty="0">
                <a:latin typeface="Calibri"/>
              </a:rPr>
              <a:t>»</a:t>
            </a:r>
            <a:r>
              <a:rPr lang="ru-RU" sz="2600" b="1" dirty="0">
                <a:latin typeface="Monotype Corsiva" pitchFamily="66" charset="0"/>
              </a:rPr>
              <a:t>), колхикум (</a:t>
            </a:r>
            <a:r>
              <a:rPr lang="ru-RU" sz="2600" b="1" dirty="0">
                <a:latin typeface="Calibri"/>
              </a:rPr>
              <a:t>«</a:t>
            </a:r>
            <a:r>
              <a:rPr lang="ru-RU" sz="2600" b="1" dirty="0">
                <a:latin typeface="Monotype Corsiva" pitchFamily="66" charset="0"/>
              </a:rPr>
              <a:t>безвременник</a:t>
            </a:r>
            <a:r>
              <a:rPr lang="ru-RU" sz="2600" b="1" dirty="0">
                <a:latin typeface="Calibri"/>
              </a:rPr>
              <a:t>»</a:t>
            </a:r>
            <a:r>
              <a:rPr lang="ru-RU" sz="2600" b="1" dirty="0">
                <a:latin typeface="Monotype Corsiva" pitchFamily="66" charset="0"/>
              </a:rPr>
              <a:t>) - это загадочное растение приобрело своё название благодаря запоздалому осеннему цветению в отличие от своих собратьев. 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16915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11" y="134765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7811" y="65314"/>
            <a:ext cx="7772400" cy="6898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Ноябрьские цветы 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44299" y="483649"/>
            <a:ext cx="439524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И вот, наконец, осень подходит к концу.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    Приходит ноябрь – месяц, когда сад опустел, деревья сбросили листву и природа уже почти готова к зимнему сну. Как раз в это время особенно хочется увидеть красочный уголок цветущих растений, наполняющий воздух уходящей осени особым запахом, напоминая о пёстром лете. Цветущие растения в ноябре -это как взрыв положительных эмоций. Многие растения начинающие цвести в сентябре и октябре сохраняют свою привлекательность. Бархатцы 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тагетис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), петуния, флоксы,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эхинацея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+mn-ea" charset="0"/>
                <a:cs typeface="+mn-cs" charset="0"/>
              </a:rPr>
              <a:t>, астра, бальзамин, фуксия, хризантема, анютины глазки и конечно же нельзя не упомянуть королеву цветочной красоты — розу, некоторые зимостойкие сорта которой продолжают радовать взгляд даже после небольших морозов.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s://ic.pics.livejournal.com/valentinavip/43743066/62504/62504_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1229"/>
            <a:ext cx="4590005" cy="5091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12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06" y="57150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38414"/>
            <a:ext cx="91440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Осень в картинах русских художников</a:t>
            </a:r>
            <a:endParaRPr lang="ru-RU" sz="5400" b="1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https://im0-tub-ru.yandex.net/i?id=a414ff245e5a9b76b97feef677b52f1d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725" y="2139048"/>
            <a:ext cx="6306910" cy="42046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7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11" y="134765"/>
            <a:ext cx="8964389" cy="659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31797" y="5589240"/>
            <a:ext cx="8316416" cy="720080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Исаак Левитан  «Золотая осень»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4340" name="Picture 2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8" r="17248"/>
          <a:stretch>
            <a:fillRect/>
          </a:stretch>
        </p:blipFill>
        <p:spPr bwMode="auto">
          <a:xfrm>
            <a:off x="1619672" y="260648"/>
            <a:ext cx="5328592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13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5761374"/>
            <a:ext cx="7704856" cy="72008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Василий Поленов «Золотая осень»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" name="Picture 4" descr="https://wiki.soiro.ru/images/%D0%9B%D0%B8%D1%81%D1%82%D0%BE%D0%BF%D0%B0%D0%B4_%D1%82%D0%B0%D1%82%D0%B8%D1%89%D0%B5%D0%B2%D0%BE.gif"/>
          <p:cNvPicPr>
            <a:picLocks noGrp="1" noChangeAspect="1" noChangeArrowheads="1" noCrop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2" descr="C:\Users\Света\Desktop\осень в произведениях русских художников\autumn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1" y="159113"/>
            <a:ext cx="8859837" cy="550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233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87624" y="5805264"/>
            <a:ext cx="6984776" cy="72008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Иван Шишкин «Золотая осень»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Picture 4" descr="https://wiki.soiro.ru/images/%D0%9B%D0%B8%D1%81%D1%82%D0%BE%D0%BF%D0%B0%D0%B4_%D1%82%D0%B0%D1%82%D0%B8%D1%89%D0%B5%D0%B2%D0%BE.gif"/>
          <p:cNvPicPr>
            <a:picLocks noGrp="1" noChangeAspect="1" noChangeArrowheads="1" noCrop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4167"/>
          <a:stretch>
            <a:fillRect/>
          </a:stretch>
        </p:blipFill>
        <p:spPr bwMode="auto">
          <a:xfrm>
            <a:off x="0" y="59681"/>
            <a:ext cx="9052560" cy="658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2" descr="C:\Users\Света\Desktop\осень в произведениях русских художников\autumn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29" y="147118"/>
            <a:ext cx="8634413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861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45" y="5876925"/>
            <a:ext cx="8604448" cy="792088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Илья Остроухов</a:t>
            </a: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«Золотая осень»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411" name="Рисунок 2"/>
          <p:cNvSpPr>
            <a:spLocks noGrp="1"/>
          </p:cNvSpPr>
          <p:nvPr>
            <p:ph type="pic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7413" name="Picture 2" descr="C:\Users\Света\Desktop\осень в произведениях русских художников\autum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49788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>
            <a:fillRect/>
          </a:stretch>
        </p:blipFill>
        <p:spPr bwMode="auto">
          <a:xfrm>
            <a:off x="107504" y="0"/>
            <a:ext cx="8866415" cy="6653894"/>
          </a:xfrm>
          <a:prstGeom prst="rect">
            <a:avLst/>
          </a:prstGeom>
          <a:noFill/>
          <a:ln w="127000" cap="rnd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68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3293" y="5822578"/>
            <a:ext cx="8388424" cy="720080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Сергей Герасимов «Золотая осень»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8436" name="Рисунок 2"/>
          <p:cNvSpPr>
            <a:spLocks noGrp="1"/>
          </p:cNvSpPr>
          <p:nvPr>
            <p:ph type="pic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8437" name="Picture 2" descr="C:\Users\Света\Desktop\осень в произведениях русских художников\autumn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260350"/>
            <a:ext cx="826770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>
            <a:fillRect/>
          </a:stretch>
        </p:blipFill>
        <p:spPr bwMode="auto">
          <a:xfrm>
            <a:off x="114298" y="122463"/>
            <a:ext cx="8866415" cy="6546897"/>
          </a:xfrm>
          <a:prstGeom prst="rect">
            <a:avLst/>
          </a:prstGeom>
          <a:noFill/>
          <a:ln w="127000" cap="rnd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69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298" y="6021288"/>
            <a:ext cx="9029702" cy="72008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Станислав Жуковский «Осень</a:t>
            </a:r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 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Веранда»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460" name="Рисунок 2"/>
          <p:cNvSpPr>
            <a:spLocks noGrp="1"/>
          </p:cNvSpPr>
          <p:nvPr>
            <p:ph type="pic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19461" name="Picture 2" descr="C:\Users\Света\Desktop\осень в произведениях русских художников\autumn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424862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>
            <a:fillRect/>
          </a:stretch>
        </p:blipFill>
        <p:spPr bwMode="auto">
          <a:xfrm>
            <a:off x="114298" y="122463"/>
            <a:ext cx="8866415" cy="6618905"/>
          </a:xfrm>
          <a:prstGeom prst="rect">
            <a:avLst/>
          </a:prstGeom>
          <a:noFill/>
          <a:ln w="127000" cap="rnd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49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6021288"/>
            <a:ext cx="9144000" cy="720080"/>
          </a:xfrm>
        </p:spPr>
        <p:txBody>
          <a:bodyPr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Ефим Волков «Золотая </a:t>
            </a:r>
            <a:r>
              <a:rPr lang="ru-RU" sz="3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осень. </a:t>
            </a: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Тихая речка»</a:t>
            </a:r>
            <a:endParaRPr lang="ru-RU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484" name="Рисунок 2"/>
          <p:cNvSpPr>
            <a:spLocks noGrp="1"/>
          </p:cNvSpPr>
          <p:nvPr>
            <p:ph type="pic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0485" name="Picture 2" descr="C:\Users\Света\Desktop\осень в произведениях русских художников\autumn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2486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>
            <a:fillRect/>
          </a:stretch>
        </p:blipFill>
        <p:spPr bwMode="auto">
          <a:xfrm>
            <a:off x="103073" y="122462"/>
            <a:ext cx="8866415" cy="6546898"/>
          </a:xfrm>
          <a:prstGeom prst="rect">
            <a:avLst/>
          </a:prstGeom>
          <a:noFill/>
          <a:ln w="127000" cap="rnd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76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98768" y="116632"/>
            <a:ext cx="3779912" cy="555719"/>
          </a:xfrm>
        </p:spPr>
        <p:txBody>
          <a:bodyPr>
            <a:normAutofit fontScale="77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Ефим Волков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«Октябрь»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Picture 4" descr="https://wiki.soiro.ru/images/%D0%9B%D0%B8%D1%81%D1%82%D0%BE%D0%BF%D0%B0%D0%B4_%D1%82%D0%B0%D1%82%D0%B8%D1%89%D0%B5%D0%B2%D0%BE.gif"/>
          <p:cNvPicPr>
            <a:picLocks noGrp="1" noChangeAspect="1" noChangeArrowheads="1" noCrop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 bwMode="auto">
          <a:xfrm>
            <a:off x="0" y="20078"/>
            <a:ext cx="9144000" cy="680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2" descr="C:\Users\Света\Desktop\осень в произведениях русских художников\autumn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5299075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2" descr="C:\Users\Света\Desktop\осень в произведениях русских художников\pic0004_10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500438"/>
            <a:ext cx="5167312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Текст 3"/>
          <p:cNvSpPr txBox="1">
            <a:spLocks/>
          </p:cNvSpPr>
          <p:nvPr/>
        </p:nvSpPr>
        <p:spPr>
          <a:xfrm>
            <a:off x="0" y="4725144"/>
            <a:ext cx="3995935" cy="7200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Исаак Левитан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«Октябрь (Осень)»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238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5805264"/>
            <a:ext cx="7451895" cy="720080"/>
          </a:xfrm>
        </p:spPr>
        <p:txBody>
          <a:bodyPr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Исаак Бродский «Поздняя осень»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532" name="Рисунок 2"/>
          <p:cNvSpPr>
            <a:spLocks noGrp="1"/>
          </p:cNvSpPr>
          <p:nvPr>
            <p:ph type="pic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pic>
        <p:nvPicPr>
          <p:cNvPr id="22533" name="Picture 2" descr="C:\Users\Света\Desktop\осень в произведениях русских художников\autumn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49275"/>
            <a:ext cx="8786813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wiki.soiro.ru/images/%D0%9B%D0%B8%D1%81%D1%82%D0%BE%D0%BF%D0%B0%D0%B4_%D1%82%D0%B0%D1%82%D0%B8%D1%89%D0%B5%D0%B2%D0%B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>
            <a:fillRect/>
          </a:stretch>
        </p:blipFill>
        <p:spPr bwMode="auto">
          <a:xfrm>
            <a:off x="114298" y="122463"/>
            <a:ext cx="8866415" cy="6653894"/>
          </a:xfrm>
          <a:prstGeom prst="rect">
            <a:avLst/>
          </a:prstGeom>
          <a:noFill/>
          <a:ln w="127000" cap="rnd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58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cs8.livemaster.ru/storage/6a/6f/fc770f617fb4ab8cee0c565045b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45" y="3070789"/>
            <a:ext cx="6753011" cy="367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wiki.soiro.ru/images/%D0%9B%D0%B8%D1%81%D1%82%D0%BE%D0%BF%D0%B0%D0%B4_%D1%82%D0%B0%D1%82%D0%B8%D1%89%D0%B5%D0%B2%D0%BE.gif"/>
          <p:cNvPicPr>
            <a:picLocks noGrp="1" noChangeAspect="1" noChangeArrowheads="1" noCrop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 bwMode="auto">
          <a:xfrm>
            <a:off x="0" y="44624"/>
            <a:ext cx="9108504" cy="673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6" y="764704"/>
            <a:ext cx="8337666" cy="13549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/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1701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TM02455610[[fn=Осень]]</Template>
  <TotalTime>1</TotalTime>
  <Words>656</Words>
  <Application>Microsoft Office PowerPoint</Application>
  <PresentationFormat>Экран (4:3)</PresentationFormat>
  <Paragraphs>44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Autumn</vt:lpstr>
      <vt:lpstr>Виртуальная выставка</vt:lpstr>
      <vt:lpstr>Презентация PowerPoint</vt:lpstr>
      <vt:lpstr>Презентация PowerPoint</vt:lpstr>
      <vt:lpstr>Презентация PowerPoint</vt:lpstr>
      <vt:lpstr>Сентябрьские цветы.</vt:lpstr>
      <vt:lpstr>       </vt:lpstr>
      <vt:lpstr> Астры</vt:lpstr>
      <vt:lpstr>Георгины</vt:lpstr>
      <vt:lpstr>Рудбекия</vt:lpstr>
      <vt:lpstr>Цинния («Майоры» или «Майорики») </vt:lpstr>
      <vt:lpstr>Другие сентябрьские цветы.</vt:lpstr>
      <vt:lpstr>Октябрьские цветы</vt:lpstr>
      <vt:lpstr>Ноябрьские цветы </vt:lpstr>
      <vt:lpstr>Осень в картинах русских художников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Виртуальная выставка</dc:title>
  <dc:creator>krai</dc:creator>
  <cp:lastModifiedBy>библиотека-2</cp:lastModifiedBy>
  <cp:revision>2</cp:revision>
  <dcterms:created xsi:type="dcterms:W3CDTF">2021-09-08T10:55:42Z</dcterms:created>
  <dcterms:modified xsi:type="dcterms:W3CDTF">2021-09-08T11:07:03Z</dcterms:modified>
</cp:coreProperties>
</file>