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1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F78D48-AB2C-4114-A24C-084656F97C86}" type="datetimeFigureOut">
              <a:rPr lang="ru-RU" smtClean="0"/>
              <a:t>09.07.2020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9F1A52-88EC-4EC9-BB0F-7C0465F3CC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71144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9F1A52-88EC-4EC9-BB0F-7C0465F3CCCB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26409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FAC92-F951-4F07-9FBE-73C6C23F71F9}" type="datetimeFigureOut">
              <a:rPr lang="ru-RU" smtClean="0"/>
              <a:t>09.07.2020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2D251-74EA-4994-A6EB-215358490F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44320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FAC92-F951-4F07-9FBE-73C6C23F71F9}" type="datetimeFigureOut">
              <a:rPr lang="ru-RU" smtClean="0"/>
              <a:t>09.07.2020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2D251-74EA-4994-A6EB-215358490F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2974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FAC92-F951-4F07-9FBE-73C6C23F71F9}" type="datetimeFigureOut">
              <a:rPr lang="ru-RU" smtClean="0"/>
              <a:t>09.07.2020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2D251-74EA-4994-A6EB-215358490F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5134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FAC92-F951-4F07-9FBE-73C6C23F71F9}" type="datetimeFigureOut">
              <a:rPr lang="ru-RU" smtClean="0"/>
              <a:t>09.07.2020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2D251-74EA-4994-A6EB-215358490F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28238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FAC92-F951-4F07-9FBE-73C6C23F71F9}" type="datetimeFigureOut">
              <a:rPr lang="ru-RU" smtClean="0"/>
              <a:t>09.07.2020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2D251-74EA-4994-A6EB-215358490F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9725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FAC92-F951-4F07-9FBE-73C6C23F71F9}" type="datetimeFigureOut">
              <a:rPr lang="ru-RU" smtClean="0"/>
              <a:t>09.07.2020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2D251-74EA-4994-A6EB-215358490F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8985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FAC92-F951-4F07-9FBE-73C6C23F71F9}" type="datetimeFigureOut">
              <a:rPr lang="ru-RU" smtClean="0"/>
              <a:t>09.07.2020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2D251-74EA-4994-A6EB-215358490F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45929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FAC92-F951-4F07-9FBE-73C6C23F71F9}" type="datetimeFigureOut">
              <a:rPr lang="ru-RU" smtClean="0"/>
              <a:t>09.07.2020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2D251-74EA-4994-A6EB-215358490F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71394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FAC92-F951-4F07-9FBE-73C6C23F71F9}" type="datetimeFigureOut">
              <a:rPr lang="ru-RU" smtClean="0"/>
              <a:t>09.07.2020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2D251-74EA-4994-A6EB-215358490F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24088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FAC92-F951-4F07-9FBE-73C6C23F71F9}" type="datetimeFigureOut">
              <a:rPr lang="ru-RU" smtClean="0"/>
              <a:t>09.07.2020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2D251-74EA-4994-A6EB-215358490F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15147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FAC92-F951-4F07-9FBE-73C6C23F71F9}" type="datetimeFigureOut">
              <a:rPr lang="ru-RU" smtClean="0"/>
              <a:t>09.07.2020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2D251-74EA-4994-A6EB-215358490F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44150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5FAC92-F951-4F07-9FBE-73C6C23F71F9}" type="datetimeFigureOut">
              <a:rPr lang="ru-RU" smtClean="0"/>
              <a:t>09.07.2020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42D251-74EA-4994-A6EB-215358490F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9224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98403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www.eduportal44.ru/Sharya/ds5/1/SiteAssets/SitePages/%D0%9F%D1%80%D0%B0%D0%B2%D0%B0%20%D1%80%D0%B5%D0%B1%D0%B5%D0%BD%D0%BA%D0%B0/pravo_8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19" y="0"/>
            <a:ext cx="925252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644776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ds04.infourok.ru/uploads/ex/076e/000a0605-8e274b70/img0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53378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mypresentation.ru/documents/11fbbc49a30dd3afdb27648a0efc6139/img5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107959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Библиотека-сервер\Desktop\1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675115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images.myshared.ru/10/950117/slide_2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84568" cy="76774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381533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fs00.infourok.ru/images/doc/130/151701/img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-99392"/>
            <a:ext cx="9108503" cy="69573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549617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Библиотека-сервер\Desktop\12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252520" cy="712879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672855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fs00.infourok.ru/images/doc/109/128439/img7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761701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cf.ppt-online.org/files/slide/2/2YsFvSuGXd1ngzWVh9qxN5CfpO7QLUrctbMoiw/slide-3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940134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ds03.infourok.ru/uploads/ex/0066/00056b1d-e1d2fc71/img18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47" t="5366" r="5822" b="5929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2080781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</Words>
  <Application>Microsoft Office PowerPoint</Application>
  <PresentationFormat>Экран (4:3)</PresentationFormat>
  <Paragraphs>1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Библиотека-сервер</dc:creator>
  <cp:lastModifiedBy>Библиотека-сервер</cp:lastModifiedBy>
  <cp:revision>1</cp:revision>
  <dcterms:created xsi:type="dcterms:W3CDTF">2020-07-09T05:43:45Z</dcterms:created>
  <dcterms:modified xsi:type="dcterms:W3CDTF">2020-07-09T05:53:15Z</dcterms:modified>
</cp:coreProperties>
</file>