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68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4EF46E-FAF4-4B3A-B692-D2A82FB03D9B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07CFB-2096-4ACD-AE69-DA98CC0FD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509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07CFB-2096-4ACD-AE69-DA98CC0FD0C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258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7CD613-5526-49F8-AC3A-D0C549D78578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9CB50C-981D-4963-9F80-469639C477D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51" y="725907"/>
            <a:ext cx="7213607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Берегите своих дете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9042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6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66" y="620688"/>
            <a:ext cx="8400998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26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51344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Дорогие друзья, вот и наступил для нас долгожданный праздник солнца, самый долгий праздник – праздник солнечного лета! Этот день посвящен Международному Дню защиты детей и сохранению мира на земле. Ко дню защиты детей наша библиотека подготовила для вас виртуальную выставку ««Наши права – счастливое детство!»</a:t>
            </a:r>
          </a:p>
          <a:p>
            <a:pPr algn="just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</a:p>
          <a:p>
            <a:pPr algn="just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В День защиты детей желаем каждому ребенку иметь крепкую семью и все необходимое для беспечного детства. Пусть детские улыбки освещают нашу планету, и каждый из маленьких обитателей нашей земли будет здоровым и счастливым,</a:t>
            </a:r>
          </a:p>
          <a:p>
            <a:pPr algn="just"/>
            <a:endParaRPr lang="ru-RU" sz="2400" b="1" dirty="0" smtClean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С уважением Горнозаводская центральная городская библиотека.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51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075"/>
            <a:ext cx="228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284984"/>
            <a:ext cx="83529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Конституция Российской Федерации [Текст] : принята всенародным голосованием 12.12.1993 г. –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Москва. – 2019. – 63 с.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Высший нормативный правовой акт Российской Федерации  - Конституция РФ, которая принята народом России 12 декабря 1993 года, вступила в силу 25 декабря 1993 года. Главный закон страны обладает высшей юридической силой, закрепляющей основы конституционного строя России, государственное устройство, образование представительных, исполнительных, судебных органов власти и систему местного самоуправления, права и свободы человека и гражданина, а также конституционные поправки и пересмотр Конституции.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56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140968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Права человека в свободной стране: учеб. пособие по обществознанию для 8-9 классов основной общеобразовательной школы: 2-е изд. – СПб, 2004. – 496 с.</a:t>
            </a:r>
          </a:p>
          <a:p>
            <a:pPr algn="just"/>
            <a:endParaRPr lang="ru-RU" sz="16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Содержание учебного пособия актуализировано - все оно обращено к сегодняшнему дню России, соответственно изменен и отбор цитируемых юридических источников с учетом обновления российского законодательства. Книга носит ярко выраженную воспитательную направленность, ее содержание, включая и значительно расширенный методический аппарат, ориентировано на воспитание активных и сознательных граждан России. В текст книги включены стихи, фрагменты художественных произведений, публицистики, обращение к которым будет способствовать воспитанию нравственных чувств. В методическом аппарате большое место занимают рекомендации по проведению с учащимися игр, тренингов, практикумов, ориентированных на интегративные формы деятельности учащихся.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329" y="92968"/>
            <a:ext cx="2219325" cy="30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60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"/>
          <a:stretch/>
        </p:blipFill>
        <p:spPr bwMode="auto">
          <a:xfrm rot="60000">
            <a:off x="3440496" y="350442"/>
            <a:ext cx="2065337" cy="3106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6701" y="3645024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ребенка. - Москва : Новая волна, 1999. - 127 с.  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сборник  вошли международные и российские законодательные акты: Всеобщая декларация прав человека. Конвенция о правах ребенка. Федеральный закон "Об основных гарантиях прав ребенка в Российской Федерации". Закон РФ "Об образовании".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15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368" y="3501008"/>
            <a:ext cx="84249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Домашняя юридическая энциклопедия. О детях [Текст] : ответы на все вопросы, сложные случаи, консультации, советы, правила, указы, законы / Е. А. Игнатьева, М. Ю. Ильичева, Ю. В.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Кайгородова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; ред. О. А.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Хазова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- Москва : АСТ : Олимп, 1998. - 604 с. 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Этот том Домашней юридической энциклопедии посвящен правам и обязанностям несовершеннолетних в области семейного, гражданского, жилищного, трудового, административного и уголовного права, а также тесно связанным с ними правам и обязанностям родителей по воспитанию и содержанию детей. Для широкого круга читателей.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055" y="229759"/>
            <a:ext cx="2027561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74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35" y="476672"/>
            <a:ext cx="2071574" cy="32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40" y="4005064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человека : учеб. пособие для студентов вузов /. А. Д. Гусева,  Я. С. Яскевич. - Минск :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ТетраСистемс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, 2002. - 303 с.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учебном пособии раскрывается сущность фундаментальных прав человека как феномена мировой культуры и цивилизации и показывается их роль в развитии личности, общества и человечества. Предназначено для студентов и преподавателей ВУЗов, будет полезно также и для учащихся средних учебных заведений.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17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60648"/>
            <a:ext cx="190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284984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ребенка [Текст] / Павел Астахов. - Москва :  Эксмо, 2010. - 175 с. 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Проблема защиты прав ребенка всегда стояла остро, что подтверждает необходимость получения знаний в этой области как детьми, так и их родителями, а кроме того, еще и преподавателями школ, воспитателями детских учреждений, детскими врачами. .Павел Астахов рассматривает вопросы, связанные с усыновлением, опекой, жестоким обращением с детьми. Также читатель узнает все о правах и обязанностях в семье, школе, льготах и гарантиях для детей и их родителей со стороны государства.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4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05064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человека: книга для чтения, 9-11 классы. – Пермь, 2005. – 296 с.</a:t>
            </a:r>
          </a:p>
          <a:p>
            <a:pPr algn="just"/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Это книга для чтения. Чтение подобранных материалов, даст возможность получить дополнительную информацию по проблемам, касающимся прав человека.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172" name="Picture 4" descr="C:\Users\Лена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8640"/>
            <a:ext cx="2393478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20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111" y="260648"/>
            <a:ext cx="1869971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4625" y="3429000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человека / Отв. ред. чл.-корр. РАН,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д.ю.н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 Е.А Лукашева – Москва. – 573 с.. </a:t>
            </a:r>
          </a:p>
          <a:p>
            <a:pPr algn="just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Права человека» — первый в отечественной юридической литературе учебник по данному предмету. Авторский коллектив стремился показать всю сложность и многогранность прав человека, их сущность, генезис, социальные корни, назначение, соотношение с правовым и социальным государством. В работе раскрываются исторические этапы формирования системы прав и свобод человека, развитие механизмов их защиты (национальных и международных), сопоставляется отечественный и зарубежный опыт в данной сфере.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89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489" t="92" r="1489" b="-92"/>
          <a:stretch/>
        </p:blipFill>
        <p:spPr bwMode="auto">
          <a:xfrm>
            <a:off x="3563888" y="188640"/>
            <a:ext cx="1922715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068640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Как защитить права своего ребенка [Текст] : юридический путеводитель родителей / Ю. В. </a:t>
            </a:r>
            <a:r>
              <a:rPr lang="ru-RU" sz="1600" dirty="0" err="1" smtClean="0">
                <a:solidFill>
                  <a:schemeClr val="accent3">
                    <a:lumMod val="75000"/>
                  </a:schemeClr>
                </a:solidFill>
              </a:rPr>
              <a:t>Белянинова</a:t>
            </a: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. - М. : </a:t>
            </a:r>
            <a:r>
              <a:rPr lang="ru-RU" sz="1600" dirty="0" err="1" smtClean="0">
                <a:solidFill>
                  <a:schemeClr val="accent3">
                    <a:lumMod val="75000"/>
                  </a:schemeClr>
                </a:solidFill>
              </a:rPr>
              <a:t>Юрайт</a:t>
            </a: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, 2008. - 170 с. </a:t>
            </a:r>
          </a:p>
          <a:p>
            <a:pPr algn="just"/>
            <a:endParaRPr lang="ru-RU" sz="16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Рождение ребенка, его воспитание вызывают множество вопросов, разрешение которых существенно усложняет и без того напряженную жизнь новоиспеченных родителей. Появление нового человека всегда сопровождается массой бюрократических проволочек: необходимо зарегистрировать факт рождения, получить причитающееся пособие, в случае необходимости уйти в декретный отпуск.</a:t>
            </a:r>
          </a:p>
          <a:p>
            <a:pPr algn="just"/>
            <a:endParaRPr lang="ru-RU" sz="16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</a:rPr>
              <a:t>В книге содержатся советы и примеры о том, как и куда следует обращаться, чтобы получить свидетельство о рождении, изменить гражданство ребенка, получить причитающиеся льготы и пособия, а также содержит много другой полезной информации. Издание предназначено для широкого круга читателей.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58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114</TotalTime>
  <Words>921</Words>
  <Application>Microsoft Office PowerPoint</Application>
  <PresentationFormat>Экран (4:3)</PresentationFormat>
  <Paragraphs>34</Paragraphs>
  <Slides>12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Лена</cp:lastModifiedBy>
  <cp:revision>10</cp:revision>
  <dcterms:created xsi:type="dcterms:W3CDTF">2020-05-28T09:53:20Z</dcterms:created>
  <dcterms:modified xsi:type="dcterms:W3CDTF">2020-05-28T11:52:24Z</dcterms:modified>
</cp:coreProperties>
</file>