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56" r:id="rId2"/>
  </p:sldMasterIdLst>
  <p:sldIdLst>
    <p:sldId id="256" r:id="rId3"/>
    <p:sldId id="271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785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361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327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897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217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726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327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665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870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7179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6627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166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9808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6632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8771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5347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0380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7261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919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43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643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Нажмите кнопку, чтобы изменить стиль основного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Нажмите кнопку, чтобы изменить стили основного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4DD3B-1E8C-419C-B89F-EEFBACFAA957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0A639-7010-4A2B-B00B-1F212784E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031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900" y="0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 descr="C:\Users\Лена\Desktop\Города-герои\эм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86" y="4941168"/>
            <a:ext cx="8261356" cy="144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 flipH="1">
            <a:off x="1504746" y="1157629"/>
            <a:ext cx="56886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«Города-герои»</a:t>
            </a:r>
            <a:endParaRPr lang="ru-RU" sz="54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40" y="2205184"/>
            <a:ext cx="8385810" cy="28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583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900" y="0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6709" y="1556792"/>
            <a:ext cx="852986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tx2"/>
                </a:solidFill>
                <a:latin typeface="Monotype Corsiva" panose="03010101010201010101" pitchFamily="66" charset="0"/>
              </a:rPr>
              <a:t>Почетного звания «город-герой» в СССР были удостоены 12 городов, которые прославились своей героической обороной во время Великой Отечественной войны 1941–1945 годов. </a:t>
            </a:r>
            <a:endParaRPr lang="ru-RU" b="1" dirty="0">
              <a:solidFill>
                <a:schemeClr val="tx2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b="1" dirty="0" smtClean="0">
                <a:solidFill>
                  <a:schemeClr val="tx2"/>
                </a:solidFill>
                <a:latin typeface="Monotype Corsiva" panose="03010101010201010101" pitchFamily="66" charset="0"/>
              </a:rPr>
              <a:t>Впервые городами-героями были названы Ленинград, Сталинград, Севастополь и Одесса в приказе Верховного Главнокомандующего (И. В. Сталина) 1 мая 1945 года. Официально это звание было закреплено за ними в Указе Президиума Верховного Совета СССР об утверждении  </a:t>
            </a:r>
            <a:endParaRPr lang="ru-RU" b="1" dirty="0">
              <a:solidFill>
                <a:schemeClr val="tx2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b="1" dirty="0" smtClean="0">
                <a:solidFill>
                  <a:schemeClr val="tx2"/>
                </a:solidFill>
                <a:latin typeface="Monotype Corsiva" panose="03010101010201010101" pitchFamily="66" charset="0"/>
              </a:rPr>
              <a:t>Положения о почетном звании «Город-герой» от 8 мая 1965 года. </a:t>
            </a:r>
          </a:p>
          <a:p>
            <a:pPr algn="just"/>
            <a:endParaRPr lang="ru-RU" b="1" dirty="0" smtClean="0">
              <a:solidFill>
                <a:schemeClr val="tx2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b="1" dirty="0" smtClean="0">
                <a:solidFill>
                  <a:schemeClr val="tx2"/>
                </a:solidFill>
                <a:latin typeface="Monotype Corsiva" panose="03010101010201010101" pitchFamily="66" charset="0"/>
              </a:rPr>
              <a:t>Главным критерием для получения данного статуса являлась историческая оценка вклада защитников города в победу над врагом. Это были города, оборона которых определила победу Красной Армии на основных стратегических направлениях фронта. Кроме того, такой статус получали города, жители которых продолжали сражаться с врагом в оккупации. Городам-героям вручали орден Ленина, медаль «Золотая Звезда» и грамоту Президиума ВС СССР. В городах устанавливались обелиски с текстом указа. </a:t>
            </a:r>
          </a:p>
          <a:p>
            <a:pPr algn="just"/>
            <a:endParaRPr lang="ru-RU" b="1" dirty="0" smtClean="0">
              <a:solidFill>
                <a:schemeClr val="tx2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b="1" dirty="0" smtClean="0">
                <a:solidFill>
                  <a:schemeClr val="tx2"/>
                </a:solidFill>
                <a:latin typeface="Monotype Corsiva" panose="03010101010201010101" pitchFamily="66" charset="0"/>
              </a:rPr>
              <a:t>В настоящее время два города из героического списка находятся на территории Украины: это Одесса и Киев; Минск и Брестская крепость – на территории Белоруссии, остальные – в России. </a:t>
            </a:r>
            <a:endParaRPr lang="ru-RU" b="1" dirty="0">
              <a:solidFill>
                <a:schemeClr val="tx2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877017" y="489303"/>
            <a:ext cx="56886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«Города-герои»</a:t>
            </a:r>
            <a:endParaRPr lang="ru-RU" sz="54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62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0120" y="5373216"/>
            <a:ext cx="82089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Ленинград (ныне Санкт-Петербург) 8 мая 1965 года.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За героическую оборону города в условиях блокады.</a:t>
            </a:r>
            <a:endParaRPr lang="ru-RU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AutoShape 4" descr="https://www.may9.ru/i/brand/brand-01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3" t="-469" r="19240" b="469"/>
          <a:stretch/>
        </p:blipFill>
        <p:spPr bwMode="auto">
          <a:xfrm>
            <a:off x="7449669" y="19203"/>
            <a:ext cx="169433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210" y="1053216"/>
            <a:ext cx="5394732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208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5928375"/>
            <a:ext cx="7632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Одесса 8 мая 1965 года. За героическую оборону города.</a:t>
            </a:r>
            <a:endParaRPr lang="ru-RU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1866" y="0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10511"/>
            <a:ext cx="7680000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713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2847" y="5892116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Севастополь 8 мая 1965 года. За героическую оборону города.</a:t>
            </a:r>
            <a:endParaRPr lang="ru-RU" sz="2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900" y="18695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7"/>
          <a:stretch/>
        </p:blipFill>
        <p:spPr bwMode="auto">
          <a:xfrm>
            <a:off x="1187624" y="1484784"/>
            <a:ext cx="6493918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869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3603" y="5445224"/>
            <a:ext cx="8568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Волгоград (бывший Сталинград) 8 мая 1965 года. За героическую оборону города и победу в Сталинградской битве, ознаменовавшей коренной перелом всей войны.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541" y="-14226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6400000" cy="36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973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5661248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Киев 8 мая 1965 года. За проявление массового героизма и мужества в защите Родины.</a:t>
            </a:r>
          </a:p>
          <a:p>
            <a:pPr algn="ctr"/>
            <a:r>
              <a:rPr lang="ru-RU" sz="2800" b="1" dirty="0" smtClean="0">
                <a:latin typeface="Monotype Corsiva" panose="03010101010201010101" pitchFamily="66" charset="0"/>
              </a:rPr>
              <a:t> </a:t>
            </a:r>
            <a:endParaRPr lang="ru-RU" sz="2800" b="1" dirty="0">
              <a:latin typeface="Monotype Corsiva" panose="03010101010201010101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900" y="-11993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996" y="1339597"/>
            <a:ext cx="5760000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715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5358063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Брестская крепость 8 мая 1965 года .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За оборону крепости, мужество и стойкость советского народа в борьбе за свободу и независимость Родины.</a:t>
            </a:r>
            <a:endParaRPr lang="ru-RU" sz="2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388" y="188640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611320"/>
            <a:ext cx="6180050" cy="36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596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8186" y="5445224"/>
            <a:ext cx="87849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Москва 8 мая 1965 года.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За Московскую битву 1941–1942 годов. </a:t>
            </a:r>
            <a:endParaRPr lang="ru-RU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900" y="0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052736"/>
            <a:ext cx="3238988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732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6367" y="5517232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Керчь 14 сентября 1973 года.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За выдающиеся заслуги и массовый героизм. </a:t>
            </a:r>
            <a:endParaRPr lang="ru-RU" sz="2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900" y="-10438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897" y="1573166"/>
            <a:ext cx="6408000" cy="360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168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170" y="5275909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Новороссийск 14 сентября 1973 года.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За срыв планов немецкого командования на кавказском направлении.</a:t>
            </a:r>
            <a:endParaRPr lang="ru-RU" sz="2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900" y="-1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654" y="1556792"/>
            <a:ext cx="6400000" cy="36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99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328" y="5461954"/>
            <a:ext cx="87849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Минск 26 июня 1974 года.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За заслуги жителей города в борьбе против нацизма.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-26413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872905"/>
            <a:ext cx="3238988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689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229199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Тула 7 декабря 1976 года.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За героическую оборону города в октябре –декабре 1941 года, которая не дала прорваться немцам к Москве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295" y="0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000" y="1484784"/>
            <a:ext cx="6400000" cy="36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991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01125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Мурманск 6 мая 1985 года.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За защиту главного стратегического порта страны.</a:t>
            </a:r>
            <a:endParaRPr lang="ru-RU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608" y="38274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00808"/>
            <a:ext cx="640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863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7164" y="5301208"/>
            <a:ext cx="86409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Смоленск 6 мая 1985 года.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За Смоленское сражение, сорвавшее план наступления немцев на Москву.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900" y="-5871"/>
            <a:ext cx="16891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944" y="1556792"/>
            <a:ext cx="6400000" cy="36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432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7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4077072"/>
            <a:ext cx="1014228" cy="10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800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ck of books design templat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Stack of books design template</Template>
  <TotalTime>79</TotalTime>
  <Words>411</Words>
  <Application>Microsoft Office PowerPoint</Application>
  <PresentationFormat>Экран (4:3)</PresentationFormat>
  <Paragraphs>32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Stack of books design template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Лена</cp:lastModifiedBy>
  <cp:revision>10</cp:revision>
  <dcterms:created xsi:type="dcterms:W3CDTF">2020-05-01T12:04:56Z</dcterms:created>
  <dcterms:modified xsi:type="dcterms:W3CDTF">2020-05-06T13:53:18Z</dcterms:modified>
</cp:coreProperties>
</file>