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0"/>
  </p:notesMasterIdLst>
  <p:sldIdLst>
    <p:sldId id="256" r:id="rId2"/>
    <p:sldId id="257" r:id="rId3"/>
    <p:sldId id="259" r:id="rId4"/>
    <p:sldId id="261" r:id="rId5"/>
    <p:sldId id="262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6" r:id="rId18"/>
    <p:sldId id="277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9104" autoAdjust="0"/>
    <p:restoredTop sz="94629" autoAdjust="0"/>
  </p:normalViewPr>
  <p:slideViewPr>
    <p:cSldViewPr>
      <p:cViewPr varScale="1">
        <p:scale>
          <a:sx n="111" d="100"/>
          <a:sy n="111" d="100"/>
        </p:scale>
        <p:origin x="-1614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03B8C0-0E62-4D29-987F-FD193480BD1E}" type="datetimeFigureOut">
              <a:rPr lang="ru-RU" smtClean="0"/>
              <a:t>20.01.2020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986E3E-9B75-407B-AA04-375C15A10A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27971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986E3E-9B75-407B-AA04-375C15A10AB4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53162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6EB66360-3D14-4EA6-A087-4C0EC5E006D8}" type="datetimeFigureOut">
              <a:rPr lang="ru-RU" smtClean="0"/>
              <a:t>20.01.2020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3E1C5F57-67B9-4379-9224-7D3375CF750A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500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EB66360-3D14-4EA6-A087-4C0EC5E006D8}" type="datetimeFigureOut">
              <a:rPr lang="ru-RU" smtClean="0"/>
              <a:t>20.01.2020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E1C5F57-67B9-4379-9224-7D3375CF750A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p:transition spd="slow" advClick="0" advTm="5000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6EB66360-3D14-4EA6-A087-4C0EC5E006D8}" type="datetimeFigureOut">
              <a:rPr lang="ru-RU" smtClean="0"/>
              <a:t>20.01.2020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3E1C5F57-67B9-4379-9224-7D3375CF750A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5000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66360-3D14-4EA6-A087-4C0EC5E006D8}" type="datetimeFigureOut">
              <a:rPr lang="ru-RU" smtClean="0"/>
              <a:t>20.01.2020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C5F57-67B9-4379-9224-7D3375CF750A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 spd="slow" advClick="0" advTm="5000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66360-3D14-4EA6-A087-4C0EC5E006D8}" type="datetimeFigureOut">
              <a:rPr lang="ru-RU" smtClean="0"/>
              <a:t>20.01.2020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C5F57-67B9-4379-9224-7D3375CF750A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 spd="slow" advClick="0" advTm="5000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EB66360-3D14-4EA6-A087-4C0EC5E006D8}" type="datetimeFigureOut">
              <a:rPr lang="ru-RU" smtClean="0"/>
              <a:t>20.01.2020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E1C5F57-67B9-4379-9224-7D3375CF750A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p:transition spd="slow" advClick="0" advTm="5000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66360-3D14-4EA6-A087-4C0EC5E006D8}" type="datetimeFigureOut">
              <a:rPr lang="ru-RU" smtClean="0"/>
              <a:t>20.01.2020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C5F57-67B9-4379-9224-7D3375CF750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5000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EB66360-3D14-4EA6-A087-4C0EC5E006D8}" type="datetimeFigureOut">
              <a:rPr lang="ru-RU" smtClean="0"/>
              <a:t>20.01.2020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E1C5F57-67B9-4379-9224-7D3375CF750A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5000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EB66360-3D14-4EA6-A087-4C0EC5E006D8}" type="datetimeFigureOut">
              <a:rPr lang="ru-RU" smtClean="0"/>
              <a:t>20.01.2020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E1C5F57-67B9-4379-9224-7D3375CF750A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p:transition spd="slow" advClick="0" advTm="5000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66360-3D14-4EA6-A087-4C0EC5E006D8}" type="datetimeFigureOut">
              <a:rPr lang="ru-RU" smtClean="0"/>
              <a:t>20.01.2020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C5F57-67B9-4379-9224-7D3375CF750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5000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66360-3D14-4EA6-A087-4C0EC5E006D8}" type="datetimeFigureOut">
              <a:rPr lang="ru-RU" smtClean="0"/>
              <a:t>20.01.2020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C5F57-67B9-4379-9224-7D3375CF750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5000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6EB66360-3D14-4EA6-A087-4C0EC5E006D8}" type="datetimeFigureOut">
              <a:rPr lang="ru-RU" smtClean="0"/>
              <a:t>20.01.2020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E1C5F57-67B9-4379-9224-7D3375CF750A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ransition spd="slow" advClick="0" advTm="5000">
    <p:wipe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mailto:metod_otdel1969@mail.ru" TargetMode="External"/><Relationship Id="rId2" Type="http://schemas.openxmlformats.org/officeDocument/2006/relationships/hyperlink" Target="mailto:gorn_lib@mail.ru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99592" y="4203996"/>
            <a:ext cx="7416824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«В человеке все должно быть прекрасно…»</a:t>
            </a:r>
          </a:p>
          <a:p>
            <a:pPr algn="ctr"/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Monotype Corsiva" panose="03010101010201010101" pitchFamily="66" charset="0"/>
              </a:rPr>
              <a:t>160 лет со дня рождения писателя, драматурга </a:t>
            </a:r>
          </a:p>
          <a:p>
            <a:pPr algn="ctr"/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Monotype Corsiva" panose="03010101010201010101" pitchFamily="66" charset="0"/>
              </a:rPr>
              <a:t>А.П. Чехова (1860-1904)</a:t>
            </a:r>
            <a:endParaRPr lang="ru-RU" b="1" dirty="0">
              <a:solidFill>
                <a:schemeClr val="accent3">
                  <a:lumMod val="50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01" b="5939"/>
          <a:stretch/>
        </p:blipFill>
        <p:spPr bwMode="auto">
          <a:xfrm>
            <a:off x="2940191" y="445063"/>
            <a:ext cx="3004065" cy="3672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6850171"/>
      </p:ext>
    </p:extLst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10453" y="1268816"/>
            <a:ext cx="482453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3">
                    <a:lumMod val="75000"/>
                  </a:schemeClr>
                </a:solidFill>
                <a:latin typeface="Monotype Corsiva" panose="03010101010201010101" pitchFamily="66" charset="0"/>
              </a:rPr>
              <a:t>Классик мировой литературы</a:t>
            </a:r>
            <a:endParaRPr lang="ru-RU" dirty="0" smtClean="0">
              <a:solidFill>
                <a:schemeClr val="accent3">
                  <a:lumMod val="75000"/>
                </a:schemeClr>
              </a:solidFill>
              <a:latin typeface="Monotype Corsiva" panose="03010101010201010101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Один из самых известных драматургов мира. Его произведения переведены более чем на 100 языков.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Его пьесы, в особенности «Чайка», «Три сестры» и «Вишнёвый сад», на протяжении более 100 лет ставятся во многих театрах мира.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25 лет творчества Чехов создал более 500 различных произведений (коротких юмористических рассказов, серьёзных повестей, пьес), многие из которых стали классикой мировой литературы. </a:t>
            </a: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041" y="1556792"/>
            <a:ext cx="2807018" cy="36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2396885"/>
      </p:ext>
    </p:extLst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Лена\Desktop\Чехов\А.А.Чехов Вишневый сад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268760"/>
            <a:ext cx="2170648" cy="36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583358" y="2395542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Ч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ехов, А.П. Вишневый сад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: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Комедия   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в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4-х действиях  / А.П.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Ч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ехов. – Советская Россия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1982. – 56 с.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– Текст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непосредственный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.</a:t>
            </a:r>
            <a:endParaRPr lang="ru-RU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6253390"/>
      </p:ext>
    </p:extLst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Лена\Desktop\Чехов\А.П. Чехов Повести и рассказы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99556"/>
            <a:ext cx="2325049" cy="36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675964" y="1899681"/>
            <a:ext cx="624644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Чехов, А.П. Рассказы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и повести /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А.П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.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Чехов : составитель и вступительная статья В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.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Порудоминского ; художник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В. Панов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. – Москва : Детская литература. – 2018. – 445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с. : ил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. – (Школьная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библиотека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). – Текст непосредственный. </a:t>
            </a: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  <a:p>
            <a:endParaRPr lang="ru-RU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В книгу вошли избранные произведения классика русской литературы А. П. Чехова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. Для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старшего школьного возраста.</a:t>
            </a:r>
          </a:p>
        </p:txBody>
      </p:sp>
    </p:spTree>
    <p:extLst>
      <p:ext uri="{BB962C8B-B14F-4D97-AF65-F5344CB8AC3E}">
        <p14:creationId xmlns:p14="http://schemas.microsoft.com/office/powerpoint/2010/main" val="1357225369"/>
      </p:ext>
    </p:extLst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Лена\Desktop\Чехов\А.П.Чехов Вишневый сад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340768"/>
            <a:ext cx="2195552" cy="36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491880" y="2204864"/>
            <a:ext cx="504056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Чехов, А.П. Вишневый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сад: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Пьеса / А.П. Чехов ; Предисловие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В. А.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Богданова ; Рисунки В.П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.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Панова. –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Москва, Детская литература. – 1980. – 96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с, ил. (Школьная библиотека). – Текст непосредственный.</a:t>
            </a:r>
          </a:p>
        </p:txBody>
      </p:sp>
    </p:spTree>
    <p:extLst>
      <p:ext uri="{BB962C8B-B14F-4D97-AF65-F5344CB8AC3E}">
        <p14:creationId xmlns:p14="http://schemas.microsoft.com/office/powerpoint/2010/main" val="2542461120"/>
      </p:ext>
    </p:extLst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Лена\Desktop\Чехов\А.Чехов Повести и рассказы. вишневый сад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268760"/>
            <a:ext cx="2553370" cy="36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524970" y="2228669"/>
            <a:ext cx="515148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Чехов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А,П. Повести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и рассказы. Вишневый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сад / А.П. Чехов ; составитель Е.М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.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Жезлова. – Москва : Московский рабочий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1979. – 400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с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.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– Текст непосредственный.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02284228"/>
      </p:ext>
    </p:extLst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Лена\Desktop\Чехов\Антон Павлович Чехов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12776"/>
            <a:ext cx="2213811" cy="36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843808" y="391104"/>
            <a:ext cx="5832648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Чехов, А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.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П. Повести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и рассказы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/ А.П. Чехов :  вступительная статья и комментарии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О.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Дорофеева. – Москва :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Литература, Мир книги,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2006. – 400 с. – (Бриллиантовая коллекция). – Текст непосредственный.</a:t>
            </a: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  <a:p>
            <a:endParaRPr lang="ru-RU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Главный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герой произведений великого русского писателя Антона Павловича Чехова (1860—1904) — рядовой человек со своими каждодневными делами и заботами. </a:t>
            </a:r>
            <a:endParaRPr lang="ru-RU" dirty="0" smtClean="0">
              <a:solidFill>
                <a:schemeClr val="accent3">
                  <a:lumMod val="75000"/>
                </a:schemeClr>
              </a:solidFill>
            </a:endParaRPr>
          </a:p>
          <a:p>
            <a:endParaRPr lang="ru-RU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Тонкий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психолог, мастер подтекста, своеобразно сочетающий юмор и лиризм, Чехов в своих рассказах и пьесах достигает вершин социального и художественного обобщения. </a:t>
            </a:r>
            <a:endParaRPr lang="ru-RU" dirty="0" smtClean="0">
              <a:solidFill>
                <a:schemeClr val="accent3">
                  <a:lumMod val="75000"/>
                </a:schemeClr>
              </a:solidFill>
            </a:endParaRPr>
          </a:p>
          <a:p>
            <a:endParaRPr lang="ru-RU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Смысл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его творчества был поучителен и важен для читателей всего мира, поскольку говоря о России, Чехов говорил обо всем современном ему человечестве, о его противоречиях и надеждах, о его настоящем и будущем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.</a:t>
            </a: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942972"/>
      </p:ext>
    </p:extLst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Лена\Desktop\Чехов\вишневый сад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40768"/>
            <a:ext cx="2260938" cy="36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763254" y="2601612"/>
            <a:ext cx="58326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Чехов,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А.П. Вишневый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сад /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А.П. Чехов. –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Москва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: Эксмо, 2018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. – 224 с. – (Всемирная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литература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). – Текст непосредственный.</a:t>
            </a: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19498896"/>
      </p:ext>
    </p:extLst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Лена\Desktop\Чехов\Дом с мезонином и другие рассказы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13501"/>
            <a:ext cx="2224435" cy="36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763987" y="1443841"/>
            <a:ext cx="591246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Чехов, А.П. Дом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с мезонином  и другие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рассказы / А.П. Чехов : вступительная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статья Э. А.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Полоцкой ; переплет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и титул Г. А.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Мазурина ; рисунки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А. Лаптева, Г. Мазурина, В. Ладягина, В.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Панова. –Москва : Детская литература. – 1976. – 191 с. – ил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. (Школьная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библиотека). – Текст непосредственный.</a:t>
            </a: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  <a:p>
            <a:endParaRPr lang="ru-RU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Книгу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составляют рассказы: «Попрыгунья»,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Палата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№ 6», «Дом с мезонином», «Человек в футляре», «Крыжовник», «О любви», «Ионыч», «Невеста».</a:t>
            </a:r>
          </a:p>
        </p:txBody>
      </p:sp>
    </p:spTree>
    <p:extLst>
      <p:ext uri="{BB962C8B-B14F-4D97-AF65-F5344CB8AC3E}">
        <p14:creationId xmlns:p14="http://schemas.microsoft.com/office/powerpoint/2010/main" val="232922622"/>
      </p:ext>
    </p:extLst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 descr="C:\Users\Лена\Desktop\Чехов\избр. произведения т.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404664"/>
            <a:ext cx="1584867" cy="25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5" name="Picture 9" descr="C:\Users\Лена\Desktop\Чехов\избр. произведения т.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844824"/>
            <a:ext cx="1717269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C:\Users\Лена\Desktop\Чехов\избр. произведения т.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915729"/>
            <a:ext cx="1649986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529413" y="385507"/>
            <a:ext cx="5219051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Чехов, А.П. Избранные произведения.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В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3-х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томах. – Т. 1. Рассказы и повести 1880 –1888. – Москва : Художественная литература, 1976 с. – 480 с. – Текст : непосредственный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. </a:t>
            </a:r>
          </a:p>
          <a:p>
            <a:endParaRPr lang="ru-RU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Т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. 2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. Повести и рассказы 1888 –1897. –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Москва :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Художественная литература, 1976 с. –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464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с. – Текст :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непосредственный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. </a:t>
            </a:r>
            <a:endParaRPr lang="ru-RU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Т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.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3. Повести и рассказы 1897 – 1903. – Пьесы. – Москва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: Художественная литература, 1976 с. – 464 с. – Текст :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непосредственный.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1170669"/>
      </p:ext>
    </p:extLst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Лена\Desktop\Чехов\Лошадинная факмилия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124744"/>
            <a:ext cx="2213949" cy="36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347864" y="2006673"/>
            <a:ext cx="50405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Чехов, А.П. Лошадиная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фамилия: Рассказы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и водевили / А.П. Чехов ; вступительная статья Н. Шер ; художник В. Бритвин. – Москва : Детская литература. – 2002. – 235 с. : ил. – (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Школьная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библиотека). – Текст непосредственный.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9578224"/>
      </p:ext>
    </p:extLst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Лена\Desktop\Чехов\Поовести и рассказы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340768"/>
            <a:ext cx="2145801" cy="36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059832" y="2204864"/>
            <a:ext cx="55446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Чехов, А.П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.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Повести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и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рассказы / А.П. Чехов : предисловие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Г.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Вялого ; художник В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. Панов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. –  переиздание. – Москва : Детская литература. –1985. – 350 с. – ил. – Текст непосредственный.</a:t>
            </a: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6375110"/>
      </p:ext>
    </p:extLst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Лена\Desktop\Чехов\Пьесы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888" y="1490501"/>
            <a:ext cx="2396828" cy="36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131840" y="2136339"/>
            <a:ext cx="56490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Чехов, А.П. Пьесы / А.П. Чехов ; Предисловие В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. А.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Богданова ; Рисунки Н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. </a:t>
            </a:r>
            <a:r>
              <a:rPr lang="ru-RU" dirty="0" err="1" smtClean="0">
                <a:solidFill>
                  <a:schemeClr val="accent3">
                    <a:lumMod val="75000"/>
                  </a:schemeClr>
                </a:solidFill>
              </a:rPr>
              <a:t>Бальжак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. – Москва : Детская литература. – 1989. – 239 с. :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ил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. – 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(Школьная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библиотека).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– Текст : непосредственный.</a:t>
            </a:r>
          </a:p>
          <a:p>
            <a:endParaRPr lang="ru-RU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В книгу входят пьесы Чехова «Чайка», «Дядя Ваня», «Три сестры», «Вишневый сад».</a:t>
            </a:r>
          </a:p>
        </p:txBody>
      </p:sp>
    </p:spTree>
    <p:extLst>
      <p:ext uri="{BB962C8B-B14F-4D97-AF65-F5344CB8AC3E}">
        <p14:creationId xmlns:p14="http://schemas.microsoft.com/office/powerpoint/2010/main" val="339995229"/>
      </p:ext>
    </p:extLst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Лена\Desktop\Чехов\Рассказы. Вишнеый сад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400" y="1055782"/>
            <a:ext cx="2333392" cy="36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699792" y="1978619"/>
            <a:ext cx="617443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Чехов, А.П. Рассказы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.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Вишневый  сад / А.П. Чехов. – Пермь : Пермское книжное издательство, 1985. – 381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с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. – 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(Юношеская библиотека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). – Текст непосредственный.</a:t>
            </a: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  <a:p>
            <a:endParaRPr lang="ru-RU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В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очередной том «Юношеской библиотеки» вошли наиболее популярные рассказы Антона Павловича Чехова и пьеса  «Вишневый сад».</a:t>
            </a:r>
          </a:p>
        </p:txBody>
      </p:sp>
    </p:spTree>
    <p:extLst>
      <p:ext uri="{BB962C8B-B14F-4D97-AF65-F5344CB8AC3E}">
        <p14:creationId xmlns:p14="http://schemas.microsoft.com/office/powerpoint/2010/main" val="1476463857"/>
      </p:ext>
    </p:extLst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Лена\Desktop\Чехов\рассказы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129" y="3278018"/>
            <a:ext cx="1555200" cy="26826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C:\Users\Лена\Desktop\Чехов\чайк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130" y="476672"/>
            <a:ext cx="1555944" cy="25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55776" y="620688"/>
            <a:ext cx="61206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Чехов, А.П. Чайка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. Три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сестры : Пьесы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/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А.П. Чехов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.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– Москва : ACT : Астрель ;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Владимир: ВКТ,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2012. – 282 с. – (Русская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классика). – Текст : непосредственный.</a:t>
            </a:r>
            <a:endParaRPr lang="ru-RU" dirty="0" smtClean="0">
              <a:solidFill>
                <a:schemeClr val="accent3">
                  <a:lumMod val="75000"/>
                </a:schemeClr>
              </a:solidFill>
            </a:endParaRPr>
          </a:p>
          <a:p>
            <a:endParaRPr lang="ru-RU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В эту книгу пошли классические пьесы Чехова, вот уже столетие не сходящие со сцены, многократно экранизированные самыми блистательными режиссерами мира и по сей день не утратившие своей гениальной, вечной актуальности...</a:t>
            </a:r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555776" y="3522356"/>
            <a:ext cx="61926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Чехов,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А.П. Рассказы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/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А.П. Чехов ; иллюстрации В.Г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Челака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. –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Москва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: Издательство 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</a:rPr>
              <a:t>ACT,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2016. – 443 с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. — (Русская классика). – Текст : непосредственный.</a:t>
            </a:r>
            <a:endParaRPr lang="ru-RU" dirty="0" smtClean="0">
              <a:solidFill>
                <a:schemeClr val="accent3">
                  <a:lumMod val="75000"/>
                </a:schemeClr>
              </a:solidFill>
            </a:endParaRPr>
          </a:p>
          <a:p>
            <a:endParaRPr lang="ru-RU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В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сборник вошли наиболее известные повести и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рассказы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Чехова –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произведения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забавные и трагические, порой прозрачно-поэтические, порой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саркастические.</a:t>
            </a: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0136879"/>
      </p:ext>
    </p:extLst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C:\Users\Лена\Desktop\Чехов\Скучная история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96752"/>
            <a:ext cx="1974579" cy="36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729071" y="1585875"/>
            <a:ext cx="576064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Чехов, А.П. Скучная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история. Повести и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рассказы / А.П. Чехов. – Москва : Правда. –1986. – 432 с. –ил. – Текст непосредственный.</a:t>
            </a: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  <a:p>
            <a:endParaRPr lang="ru-RU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В сборник избранных произведений Антона Павловича Чехова (1860—1904) вошли повести «Скучная история», «Дуэль», а также рассказы, созданные писателем в различные периоды его творчества («Хамелеон», «Палата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N6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», «Анна на шее» и другие).</a:t>
            </a:r>
          </a:p>
        </p:txBody>
      </p:sp>
    </p:spTree>
    <p:extLst>
      <p:ext uri="{BB962C8B-B14F-4D97-AF65-F5344CB8AC3E}">
        <p14:creationId xmlns:p14="http://schemas.microsoft.com/office/powerpoint/2010/main" val="2196922395"/>
      </p:ext>
    </p:extLst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Лена\Desktop\Чехов\Степь. Повести и рассказы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7"/>
          <a:stretch/>
        </p:blipFill>
        <p:spPr bwMode="auto">
          <a:xfrm>
            <a:off x="395536" y="1484784"/>
            <a:ext cx="2050922" cy="36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91099" y="2254213"/>
            <a:ext cx="624644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Чехов A.П. Степь : Повести и рассказы / А.П. Чехов :  вступительная статья Э. Полоцкой. – Москва : Художественная литература. –1980. – 352 с. (Классики и современники. Русская классическая литература). – Текст непосредственный.</a:t>
            </a: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  <a:p>
            <a:endParaRPr lang="ru-RU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Настоящая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книга А. П. Чехова включает повести и рассказы, написанные им в период с 1888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по 1805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год.</a:t>
            </a:r>
          </a:p>
        </p:txBody>
      </p:sp>
    </p:spTree>
    <p:extLst>
      <p:ext uri="{BB962C8B-B14F-4D97-AF65-F5344CB8AC3E}">
        <p14:creationId xmlns:p14="http://schemas.microsoft.com/office/powerpoint/2010/main" val="562107015"/>
      </p:ext>
    </p:extLst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92138" y="476672"/>
            <a:ext cx="799288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accent3">
                    <a:lumMod val="75000"/>
                  </a:schemeClr>
                </a:solidFill>
              </a:rPr>
              <a:t>618820</a:t>
            </a:r>
            <a:r>
              <a:rPr lang="ru-RU" sz="1400" b="1" dirty="0">
                <a:solidFill>
                  <a:schemeClr val="accent3">
                    <a:lumMod val="75000"/>
                  </a:schemeClr>
                </a:solidFill>
              </a:rPr>
              <a:t>, Пермский край г. Горнозаводск, ул. Свердлова, 59</a:t>
            </a:r>
          </a:p>
          <a:p>
            <a:pPr algn="ctr"/>
            <a:endParaRPr lang="ru-RU" sz="1400" b="1" dirty="0">
              <a:solidFill>
                <a:schemeClr val="accent3">
                  <a:lumMod val="75000"/>
                </a:schemeClr>
              </a:solidFill>
            </a:endParaRPr>
          </a:p>
          <a:p>
            <a:pPr algn="ctr"/>
            <a:r>
              <a:rPr lang="ru-RU" sz="1400" b="1" dirty="0">
                <a:solidFill>
                  <a:schemeClr val="accent3">
                    <a:lumMod val="75000"/>
                  </a:schemeClr>
                </a:solidFill>
              </a:rPr>
              <a:t>тел.: 8 (342-69) 4-25-69 (факс), 4-27-32</a:t>
            </a:r>
          </a:p>
          <a:p>
            <a:pPr algn="ctr"/>
            <a:endParaRPr lang="ru-RU" sz="1400" b="1" dirty="0">
              <a:solidFill>
                <a:schemeClr val="accent3">
                  <a:lumMod val="75000"/>
                </a:schemeClr>
              </a:solidFill>
            </a:endParaRPr>
          </a:p>
          <a:p>
            <a:pPr algn="ctr"/>
            <a:r>
              <a:rPr lang="ru-RU" sz="1400" b="1" dirty="0">
                <a:solidFill>
                  <a:schemeClr val="accent3">
                    <a:lumMod val="75000"/>
                  </a:schemeClr>
                </a:solidFill>
              </a:rPr>
              <a:t>Е-</a:t>
            </a:r>
            <a:r>
              <a:rPr lang="ru-RU" sz="1400" b="1" dirty="0" err="1">
                <a:solidFill>
                  <a:schemeClr val="accent3">
                    <a:lumMod val="75000"/>
                  </a:schemeClr>
                </a:solidFill>
              </a:rPr>
              <a:t>mail</a:t>
            </a:r>
            <a:r>
              <a:rPr lang="ru-RU" sz="1400" b="1" dirty="0">
                <a:solidFill>
                  <a:schemeClr val="accent3">
                    <a:lumMod val="75000"/>
                  </a:schemeClr>
                </a:solidFill>
              </a:rPr>
              <a:t>: </a:t>
            </a:r>
            <a:r>
              <a:rPr lang="ru-RU" sz="1400" b="1" dirty="0">
                <a:solidFill>
                  <a:schemeClr val="accent3">
                    <a:lumMod val="75000"/>
                  </a:schemeClr>
                </a:solidFill>
                <a:hlinkClick r:id="rId2"/>
              </a:rPr>
              <a:t>gorn_lib@mail.ru</a:t>
            </a:r>
            <a:r>
              <a:rPr lang="ru-RU" sz="1400" b="1" dirty="0" smtClean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ru-RU" sz="1400" b="1" dirty="0" smtClean="0">
                <a:solidFill>
                  <a:schemeClr val="accent3">
                    <a:lumMod val="75000"/>
                  </a:schemeClr>
                </a:solidFill>
                <a:hlinkClick r:id="rId3"/>
              </a:rPr>
              <a:t>metod_otdel1969@mail.ru</a:t>
            </a:r>
            <a:r>
              <a:rPr lang="ru-RU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endParaRPr lang="ru-RU" sz="1400" b="1" dirty="0">
              <a:solidFill>
                <a:schemeClr val="accent3">
                  <a:lumMod val="75000"/>
                </a:schemeClr>
              </a:solidFill>
            </a:endParaRPr>
          </a:p>
          <a:p>
            <a:pPr algn="ctr"/>
            <a:endParaRPr lang="ru-RU" sz="1400" b="1" dirty="0">
              <a:solidFill>
                <a:schemeClr val="accent3">
                  <a:lumMod val="75000"/>
                </a:schemeClr>
              </a:solidFill>
            </a:endParaRPr>
          </a:p>
          <a:p>
            <a:pPr algn="ctr"/>
            <a:r>
              <a:rPr lang="ru-RU" sz="1400" b="1" dirty="0" smtClean="0">
                <a:solidFill>
                  <a:schemeClr val="accent3">
                    <a:lumMod val="75000"/>
                  </a:schemeClr>
                </a:solidFill>
              </a:rPr>
              <a:t>Ждем </a:t>
            </a:r>
            <a:r>
              <a:rPr lang="ru-RU" sz="1400" b="1" dirty="0">
                <a:solidFill>
                  <a:schemeClr val="accent3">
                    <a:lumMod val="75000"/>
                  </a:schemeClr>
                </a:solidFill>
              </a:rPr>
              <a:t>вас с 10.00 до 19.00 часов,</a:t>
            </a:r>
          </a:p>
          <a:p>
            <a:pPr algn="ctr"/>
            <a:endParaRPr lang="ru-RU" sz="1400" b="1" dirty="0">
              <a:solidFill>
                <a:schemeClr val="accent3">
                  <a:lumMod val="75000"/>
                </a:schemeClr>
              </a:solidFill>
            </a:endParaRPr>
          </a:p>
          <a:p>
            <a:pPr algn="ctr"/>
            <a:r>
              <a:rPr lang="ru-RU" sz="1400" b="1" dirty="0">
                <a:solidFill>
                  <a:schemeClr val="accent3">
                    <a:lumMod val="75000"/>
                  </a:schemeClr>
                </a:solidFill>
              </a:rPr>
              <a:t> в субботу с 10.00 до 18.00.</a:t>
            </a:r>
          </a:p>
          <a:p>
            <a:pPr algn="ctr"/>
            <a:endParaRPr lang="ru-RU" sz="1400" b="1" dirty="0">
              <a:solidFill>
                <a:schemeClr val="accent3">
                  <a:lumMod val="75000"/>
                </a:schemeClr>
              </a:solidFill>
            </a:endParaRPr>
          </a:p>
          <a:p>
            <a:pPr algn="ctr"/>
            <a:r>
              <a:rPr lang="ru-RU" sz="1400" b="1" u="sng" dirty="0">
                <a:solidFill>
                  <a:schemeClr val="accent3">
                    <a:lumMod val="75000"/>
                  </a:schemeClr>
                </a:solidFill>
              </a:rPr>
              <a:t>Летний режим работы:</a:t>
            </a:r>
          </a:p>
          <a:p>
            <a:pPr algn="ctr"/>
            <a:endParaRPr lang="ru-RU" sz="1400" b="1" dirty="0">
              <a:solidFill>
                <a:schemeClr val="accent3">
                  <a:lumMod val="75000"/>
                </a:schemeClr>
              </a:solidFill>
            </a:endParaRPr>
          </a:p>
          <a:p>
            <a:pPr algn="ctr"/>
            <a:r>
              <a:rPr lang="ru-RU" sz="1400" b="1" dirty="0" err="1">
                <a:solidFill>
                  <a:schemeClr val="accent3">
                    <a:lumMod val="75000"/>
                  </a:schemeClr>
                </a:solidFill>
              </a:rPr>
              <a:t>Пн-Пт</a:t>
            </a:r>
            <a:r>
              <a:rPr lang="ru-RU" sz="1400" b="1" dirty="0">
                <a:solidFill>
                  <a:schemeClr val="accent3">
                    <a:lumMod val="75000"/>
                  </a:schemeClr>
                </a:solidFill>
              </a:rPr>
              <a:t> -10 до 19 часов</a:t>
            </a:r>
          </a:p>
          <a:p>
            <a:pPr algn="ctr"/>
            <a:endParaRPr lang="ru-RU" sz="1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ctr"/>
            <a:r>
              <a:rPr lang="ru-RU" sz="1400" b="1" dirty="0" err="1" smtClean="0">
                <a:solidFill>
                  <a:schemeClr val="accent3">
                    <a:lumMod val="75000"/>
                  </a:schemeClr>
                </a:solidFill>
              </a:rPr>
              <a:t>Сб-Вс</a:t>
            </a:r>
            <a:r>
              <a:rPr lang="ru-RU" sz="1400" b="1" dirty="0" smtClean="0">
                <a:solidFill>
                  <a:schemeClr val="accent3">
                    <a:lumMod val="75000"/>
                  </a:schemeClr>
                </a:solidFill>
              </a:rPr>
              <a:t> –выходные</a:t>
            </a:r>
          </a:p>
          <a:p>
            <a:pPr algn="ctr"/>
            <a:endParaRPr lang="ru-RU" sz="1200" dirty="0" smtClean="0"/>
          </a:p>
          <a:p>
            <a:pPr algn="ctr"/>
            <a:r>
              <a:rPr lang="ru-RU" b="1" dirty="0">
                <a:solidFill>
                  <a:schemeClr val="accent3">
                    <a:lumMod val="75000"/>
                  </a:schemeClr>
                </a:solidFill>
              </a:rPr>
              <a:t>Мы ждем вас в нашей библиотеке!!!</a:t>
            </a:r>
          </a:p>
          <a:p>
            <a:pPr algn="ctr"/>
            <a:endParaRPr lang="ru-RU" sz="1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509120"/>
            <a:ext cx="2857500" cy="2028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5367742"/>
      </p:ext>
    </p:extLst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571</TotalTime>
  <Words>1212</Words>
  <Application>Microsoft Office PowerPoint</Application>
  <PresentationFormat>Экран (4:3)</PresentationFormat>
  <Paragraphs>67</Paragraphs>
  <Slides>18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Эркер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Лена</dc:creator>
  <cp:lastModifiedBy>Лена</cp:lastModifiedBy>
  <cp:revision>34</cp:revision>
  <dcterms:created xsi:type="dcterms:W3CDTF">2020-01-15T08:28:51Z</dcterms:created>
  <dcterms:modified xsi:type="dcterms:W3CDTF">2020-01-20T07:20:50Z</dcterms:modified>
</cp:coreProperties>
</file>