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E5EC77-5A32-4314-A137-F73CD88C69A1}" type="datetimeFigureOut">
              <a:rPr lang="ru-RU" smtClean="0"/>
              <a:t>08.10.2019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E36620-8383-4634-B575-6447AEFC87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2246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36620-8383-4634-B575-6447AEFC875C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6632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A6E800D-EA7B-45C4-926C-E7404F3A6BC4}" type="datetimeFigureOut">
              <a:rPr lang="ru-RU" smtClean="0"/>
              <a:t>08.10.2019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2FBD12C-1D9F-420D-B627-829A89A5C6DF}" type="slidenum">
              <a:rPr lang="ru-RU" smtClean="0"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E800D-EA7B-45C4-926C-E7404F3A6BC4}" type="datetimeFigureOut">
              <a:rPr lang="ru-RU" smtClean="0"/>
              <a:t>08.10.2019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D12C-1D9F-420D-B627-829A89A5C6DF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E800D-EA7B-45C4-926C-E7404F3A6BC4}" type="datetimeFigureOut">
              <a:rPr lang="ru-RU" smtClean="0"/>
              <a:t>08.10.2019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D12C-1D9F-420D-B627-829A89A5C6D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E800D-EA7B-45C4-926C-E7404F3A6BC4}" type="datetimeFigureOut">
              <a:rPr lang="ru-RU" smtClean="0"/>
              <a:t>08.10.2019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D12C-1D9F-420D-B627-829A89A5C6DF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E800D-EA7B-45C4-926C-E7404F3A6BC4}" type="datetimeFigureOut">
              <a:rPr lang="ru-RU" smtClean="0"/>
              <a:t>08.10.2019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D12C-1D9F-420D-B627-829A89A5C6DF}" type="slidenum">
              <a:rPr lang="ru-RU" smtClean="0"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E800D-EA7B-45C4-926C-E7404F3A6BC4}" type="datetimeFigureOut">
              <a:rPr lang="ru-RU" smtClean="0"/>
              <a:t>08.10.2019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D12C-1D9F-420D-B627-829A89A5C6DF}" type="slidenum">
              <a:rPr lang="ru-RU" smtClean="0"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E800D-EA7B-45C4-926C-E7404F3A6BC4}" type="datetimeFigureOut">
              <a:rPr lang="ru-RU" smtClean="0"/>
              <a:t>08.10.2019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D12C-1D9F-420D-B627-829A89A5C6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E800D-EA7B-45C4-926C-E7404F3A6BC4}" type="datetimeFigureOut">
              <a:rPr lang="ru-RU" smtClean="0"/>
              <a:t>08.10.2019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D12C-1D9F-420D-B627-829A89A5C6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E800D-EA7B-45C4-926C-E7404F3A6BC4}" type="datetimeFigureOut">
              <a:rPr lang="ru-RU" smtClean="0"/>
              <a:t>08.10.2019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D12C-1D9F-420D-B627-829A89A5C6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E800D-EA7B-45C4-926C-E7404F3A6BC4}" type="datetimeFigureOut">
              <a:rPr lang="ru-RU" smtClean="0"/>
              <a:t>08.10.2019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D12C-1D9F-420D-B627-829A89A5C6DF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E800D-EA7B-45C4-926C-E7404F3A6BC4}" type="datetimeFigureOut">
              <a:rPr lang="ru-RU" smtClean="0"/>
              <a:t>08.10.2019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D12C-1D9F-420D-B627-829A89A5C6DF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6A6E800D-EA7B-45C4-926C-E7404F3A6BC4}" type="datetimeFigureOut">
              <a:rPr lang="ru-RU" smtClean="0"/>
              <a:t>08.10.2019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2FBD12C-1D9F-420D-B627-829A89A5C6D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gorn-lib.biblioteka-perm.ru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8448" y="836712"/>
            <a:ext cx="2609850" cy="34861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67029" y="4581128"/>
            <a:ext cx="61926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«Герой нашего времени»</a:t>
            </a:r>
          </a:p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Михаил Юрьевич Лермонтов</a:t>
            </a:r>
          </a:p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 (1814-1841) 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4114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149080"/>
            <a:ext cx="81369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  <a:latin typeface="Monotype Corsiva" panose="03010101010201010101" pitchFamily="66" charset="0"/>
              </a:rPr>
              <a:t>Михаил Юрьевич Лермонтов (1814 – 1841) – великий русский поэт и прозаик, а также талантливый художник и драматург, произведения которого оказали огромное влияние на писателей 19-20 веков. Его творчество известно большим разнообразием тем и мотивов лирики. Поэт внес неоценимый вклад в формирование реалистического романа 19 века.</a:t>
            </a:r>
          </a:p>
          <a:p>
            <a:endParaRPr lang="ru-RU" dirty="0" smtClean="0">
              <a:solidFill>
                <a:schemeClr val="accent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63149"/>
            <a:ext cx="2556000" cy="36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076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25715"/>
            <a:ext cx="2840695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851920" y="1740613"/>
            <a:ext cx="496855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accent1"/>
                </a:solidFill>
              </a:rPr>
              <a:t>Лермонтов, М. Ю. Поэмы / Послесловие и примеч. Т. Ивановой. – Москва : Детская литература, 1974. – 63 с. с ил. (Школьная библиотека).</a:t>
            </a:r>
          </a:p>
          <a:p>
            <a:pPr algn="just"/>
            <a:endParaRPr lang="ru-RU" dirty="0" smtClean="0">
              <a:solidFill>
                <a:schemeClr val="accent1"/>
              </a:solidFill>
            </a:endParaRPr>
          </a:p>
          <a:p>
            <a:pPr algn="just"/>
            <a:r>
              <a:rPr lang="ru-RU" dirty="0" smtClean="0">
                <a:solidFill>
                  <a:schemeClr val="accent1"/>
                </a:solidFill>
              </a:rPr>
              <a:t>В книгу великого русского поэта Михаила Юрьевича Лермонтова входят поэмы: «Песня про царя Ивана Васильевича, молодого опричника и удалого купца Калашникова», «Мцыри»  и «Беглец».</a:t>
            </a:r>
            <a:endParaRPr lang="ru-RU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630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24744"/>
            <a:ext cx="2630646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07904" y="2636912"/>
            <a:ext cx="49685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Лермонтов, М.Ю. Стихотворения. Поэмы. Маскарад</a:t>
            </a:r>
            <a:r>
              <a:rPr lang="ru-RU" dirty="0">
                <a:solidFill>
                  <a:schemeClr val="accent1"/>
                </a:solidFill>
              </a:rPr>
              <a:t>.</a:t>
            </a:r>
            <a:r>
              <a:rPr lang="ru-RU" dirty="0" smtClean="0">
                <a:solidFill>
                  <a:schemeClr val="accent1"/>
                </a:solidFill>
              </a:rPr>
              <a:t> </a:t>
            </a:r>
            <a:r>
              <a:rPr lang="ru-RU" dirty="0" smtClean="0">
                <a:solidFill>
                  <a:schemeClr val="accent1"/>
                </a:solidFill>
              </a:rPr>
              <a:t>Герой нашего </a:t>
            </a:r>
            <a:r>
              <a:rPr lang="ru-RU" dirty="0" smtClean="0">
                <a:solidFill>
                  <a:schemeClr val="accent1"/>
                </a:solidFill>
              </a:rPr>
              <a:t>времени </a:t>
            </a:r>
            <a:r>
              <a:rPr lang="ru-RU" dirty="0" smtClean="0">
                <a:solidFill>
                  <a:schemeClr val="accent1"/>
                </a:solidFill>
              </a:rPr>
              <a:t>/ М.Ю</a:t>
            </a:r>
            <a:r>
              <a:rPr lang="ru-RU" dirty="0" smtClean="0">
                <a:solidFill>
                  <a:schemeClr val="accent1"/>
                </a:solidFill>
              </a:rPr>
              <a:t>. Лермонтов. – Москва </a:t>
            </a:r>
            <a:r>
              <a:rPr lang="ru-RU" dirty="0" smtClean="0">
                <a:solidFill>
                  <a:schemeClr val="accent1"/>
                </a:solidFill>
              </a:rPr>
              <a:t>: </a:t>
            </a:r>
            <a:r>
              <a:rPr lang="ru-RU" dirty="0" smtClean="0">
                <a:solidFill>
                  <a:schemeClr val="accent1"/>
                </a:solidFill>
              </a:rPr>
              <a:t>Художественная литература. – 1984. – 479 с.</a:t>
            </a:r>
            <a:endParaRPr lang="ru-RU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1381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96752"/>
            <a:ext cx="2727000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779912" y="2435366"/>
            <a:ext cx="48965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Лермонтов, М.Ю. Избранные произведения / М.Ю. Лермонтов. – Пермь : Пермское книжное издательство, 1983. – 402 с. – (Юношеская библиотека).</a:t>
            </a:r>
            <a:endParaRPr lang="ru-RU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71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51920" y="1740613"/>
            <a:ext cx="49685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accent1"/>
                </a:solidFill>
              </a:rPr>
              <a:t>Лермонтов, М.Ю. Герой нашего времени / Статья В.Г. Белинского. – Москва : Кучково поле, 2001. – 160 с. </a:t>
            </a:r>
            <a:endParaRPr lang="ru-RU" dirty="0">
              <a:solidFill>
                <a:schemeClr val="accent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50285"/>
            <a:ext cx="2698842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4668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8"/>
            <a:ext cx="2724678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779912" y="2086982"/>
            <a:ext cx="49685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Лермонтов, М.Ю. Полное собрание стихотворений : </a:t>
            </a:r>
            <a:r>
              <a:rPr lang="en-US" dirty="0" smtClean="0">
                <a:solidFill>
                  <a:schemeClr val="accent1"/>
                </a:solidFill>
              </a:rPr>
              <a:t>[</a:t>
            </a:r>
            <a:r>
              <a:rPr lang="ru-RU" dirty="0" smtClean="0">
                <a:solidFill>
                  <a:schemeClr val="accent1"/>
                </a:solidFill>
              </a:rPr>
              <a:t>в 2 томах</a:t>
            </a:r>
            <a:r>
              <a:rPr lang="en-US" dirty="0" smtClean="0">
                <a:solidFill>
                  <a:schemeClr val="accent1"/>
                </a:solidFill>
              </a:rPr>
              <a:t>]</a:t>
            </a:r>
            <a:r>
              <a:rPr lang="ru-RU" dirty="0" smtClean="0">
                <a:solidFill>
                  <a:schemeClr val="accent1"/>
                </a:solidFill>
              </a:rPr>
              <a:t> / Михаил Юрьевич Лермонтов. – Ленинград : Советский писатель. – Текст : непосредственны.</a:t>
            </a:r>
          </a:p>
          <a:p>
            <a:endParaRPr lang="ru-RU" dirty="0">
              <a:solidFill>
                <a:schemeClr val="accent1"/>
              </a:solidFill>
            </a:endParaRPr>
          </a:p>
          <a:p>
            <a:r>
              <a:rPr lang="ru-RU" dirty="0" smtClean="0">
                <a:solidFill>
                  <a:schemeClr val="accent1"/>
                </a:solidFill>
              </a:rPr>
              <a:t>Т. 2. Стихотворения и поэмы / Сост., подготовка текста и примеч. Э. Э. Найдича. – Ленинград : Советский писатель, 1989. – 688 с. – 1 л. портрет, 16 илл. –Библиотека поэта. Большая серия.</a:t>
            </a:r>
            <a:endParaRPr lang="ru-RU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71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68760"/>
            <a:ext cx="2756643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605742" y="1443601"/>
            <a:ext cx="496661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accent1"/>
                </a:solidFill>
              </a:rPr>
              <a:t>Лермонтов, М.Ю. Стихотворения и поэмы. / М.Ю. Лермонтов; послесловие и примеч. В.И. Коровина. – Москва : 2002. – 368 с. </a:t>
            </a:r>
          </a:p>
          <a:p>
            <a:pPr algn="just"/>
            <a:endParaRPr lang="ru-RU" dirty="0">
              <a:solidFill>
                <a:schemeClr val="accent1"/>
              </a:solidFill>
            </a:endParaRPr>
          </a:p>
          <a:p>
            <a:pPr algn="just"/>
            <a:r>
              <a:rPr lang="ru-RU" dirty="0" smtClean="0">
                <a:solidFill>
                  <a:schemeClr val="accent1"/>
                </a:solidFill>
              </a:rPr>
              <a:t>В книгу собраны стихотворения и поэмы М.Ю. Лермонтова изучаемые как в классе, так и вне стен школы. Примечания дают краткую характеристику произведениям поэта, что поможет более глубоко познакомиться с их идейным содержанием.</a:t>
            </a:r>
          </a:p>
          <a:p>
            <a:pPr algn="just"/>
            <a:endParaRPr lang="ru-RU" dirty="0" smtClean="0">
              <a:solidFill>
                <a:schemeClr val="accent1"/>
              </a:solidFill>
            </a:endParaRPr>
          </a:p>
          <a:p>
            <a:pPr algn="just"/>
            <a:r>
              <a:rPr lang="ru-RU" dirty="0" smtClean="0">
                <a:solidFill>
                  <a:schemeClr val="accent1"/>
                </a:solidFill>
              </a:rPr>
              <a:t>Предназначена для учеников старших классов, абитуриентов, преподавателей и любителей творчества поэзии.</a:t>
            </a:r>
            <a:endParaRPr lang="ru-RU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22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29356"/>
            <a:ext cx="2692576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635896" y="1772816"/>
            <a:ext cx="51125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accent1"/>
                </a:solidFill>
              </a:rPr>
              <a:t>Лермонтов, М. Ю. В тот чудный мир тревог и битв... / Сост. н послесловие. А. Марченко. Художник Л. Непомнящий. – Москва : Молодая гвардия, 1976. – 416 с. – ил.</a:t>
            </a:r>
          </a:p>
          <a:p>
            <a:pPr algn="just"/>
            <a:endParaRPr lang="ru-RU" dirty="0" smtClean="0">
              <a:solidFill>
                <a:schemeClr val="accent1"/>
              </a:solidFill>
            </a:endParaRPr>
          </a:p>
          <a:p>
            <a:pPr algn="just"/>
            <a:r>
              <a:rPr lang="ru-RU" dirty="0" smtClean="0">
                <a:solidFill>
                  <a:schemeClr val="accent1"/>
                </a:solidFill>
              </a:rPr>
              <a:t>Сборник   включает   стихотворения,   роман   «Герой   нашего времени»,   поэмы   «Демон»,   «Мцыри»   и   другие   произведения поэта.</a:t>
            </a:r>
            <a:endParaRPr lang="ru-RU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69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90" y="1340768"/>
            <a:ext cx="2819136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51920" y="278092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Лермонтов, М.Ю.</a:t>
            </a:r>
            <a:r>
              <a:rPr lang="ru-RU" dirty="0" smtClean="0">
                <a:solidFill>
                  <a:schemeClr val="accent1"/>
                </a:solidFill>
              </a:rPr>
              <a:t> </a:t>
            </a:r>
            <a:r>
              <a:rPr lang="ru-RU" dirty="0" smtClean="0">
                <a:solidFill>
                  <a:schemeClr val="accent1"/>
                </a:solidFill>
              </a:rPr>
              <a:t>Стихотворения. Поэмы.  </a:t>
            </a:r>
            <a:r>
              <a:rPr lang="ru-RU" dirty="0" smtClean="0">
                <a:solidFill>
                  <a:schemeClr val="accent1"/>
                </a:solidFill>
              </a:rPr>
              <a:t>Маскарад / М.Ю. Лермонтов. – Москва : Художественная литература. –1975. </a:t>
            </a:r>
            <a:r>
              <a:rPr lang="ru-RU" dirty="0" smtClean="0">
                <a:solidFill>
                  <a:schemeClr val="accent1"/>
                </a:solidFill>
              </a:rPr>
              <a:t>– 365 с.</a:t>
            </a:r>
            <a:endParaRPr lang="ru-RU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405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20617"/>
            <a:ext cx="2891290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851920" y="270892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Лермонтов, М.Ю. Стихотворения. Поэмы. Герой нашего времени / М.Ю. Лермонтов. – Москва. – ООО Издательство ACT : Олимп, 2001. – 480 с. –  (Школа классики).</a:t>
            </a:r>
            <a:endParaRPr lang="ru-RU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147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8760"/>
            <a:ext cx="2696530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82582" y="2204864"/>
            <a:ext cx="496588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Лермонтов, М. Ю. Поэмы и повести в стихах / Примеч. И. Л. </a:t>
            </a:r>
            <a:r>
              <a:rPr lang="ru-RU" dirty="0" smtClean="0">
                <a:solidFill>
                  <a:schemeClr val="accent1"/>
                </a:solidFill>
              </a:rPr>
              <a:t>Андроникова</a:t>
            </a:r>
            <a:r>
              <a:rPr lang="ru-RU" dirty="0" smtClean="0">
                <a:solidFill>
                  <a:schemeClr val="accent1"/>
                </a:solidFill>
              </a:rPr>
              <a:t>. – Москва </a:t>
            </a:r>
            <a:r>
              <a:rPr lang="ru-RU" dirty="0" smtClean="0">
                <a:solidFill>
                  <a:schemeClr val="accent1"/>
                </a:solidFill>
              </a:rPr>
              <a:t>: </a:t>
            </a:r>
            <a:r>
              <a:rPr lang="ru-RU" dirty="0" smtClean="0">
                <a:solidFill>
                  <a:schemeClr val="accent1"/>
                </a:solidFill>
              </a:rPr>
              <a:t>Правда, </a:t>
            </a:r>
            <a:r>
              <a:rPr lang="ru-RU" dirty="0" smtClean="0">
                <a:solidFill>
                  <a:schemeClr val="accent1"/>
                </a:solidFill>
              </a:rPr>
              <a:t>1984. – 480 </a:t>
            </a:r>
            <a:r>
              <a:rPr lang="ru-RU" dirty="0" smtClean="0">
                <a:solidFill>
                  <a:schemeClr val="accent1"/>
                </a:solidFill>
              </a:rPr>
              <a:t>с.</a:t>
            </a:r>
          </a:p>
          <a:p>
            <a:endParaRPr lang="ru-RU" dirty="0" smtClean="0">
              <a:solidFill>
                <a:schemeClr val="accent1"/>
              </a:solidFill>
            </a:endParaRPr>
          </a:p>
          <a:p>
            <a:r>
              <a:rPr lang="ru-RU" dirty="0" smtClean="0">
                <a:solidFill>
                  <a:schemeClr val="accent1"/>
                </a:solidFill>
              </a:rPr>
              <a:t>Сборник содержит поэмы и повести в стихах от первых юношеских опытов до поэмы «Демон», над которой Лермонтов работал в течение почти всей творческой жизни, и до реалистических поэм — «Сашка» и «Сказка для детей».</a:t>
            </a:r>
            <a:endParaRPr lang="ru-RU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4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946" y="1124744"/>
            <a:ext cx="2619425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211960" y="236141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Лермонтов, М.Ю. Собрание сочинений </a:t>
            </a:r>
            <a:r>
              <a:rPr lang="en-US" dirty="0" smtClean="0">
                <a:solidFill>
                  <a:schemeClr val="accent1"/>
                </a:solidFill>
              </a:rPr>
              <a:t>[</a:t>
            </a:r>
            <a:r>
              <a:rPr lang="ru-RU" dirty="0" smtClean="0">
                <a:solidFill>
                  <a:schemeClr val="accent1"/>
                </a:solidFill>
              </a:rPr>
              <a:t>в 4 томах</a:t>
            </a:r>
            <a:r>
              <a:rPr lang="en-US" dirty="0" smtClean="0">
                <a:solidFill>
                  <a:schemeClr val="accent1"/>
                </a:solidFill>
              </a:rPr>
              <a:t>]</a:t>
            </a:r>
            <a:r>
              <a:rPr lang="ru-RU" dirty="0" smtClean="0">
                <a:solidFill>
                  <a:schemeClr val="accent1"/>
                </a:solidFill>
              </a:rPr>
              <a:t> Михаил Юрьевич Лермонтов. – Ленинград : Наука, 1978.</a:t>
            </a:r>
          </a:p>
          <a:p>
            <a:endParaRPr lang="ru-RU" dirty="0" smtClean="0">
              <a:solidFill>
                <a:schemeClr val="accent1"/>
              </a:solidFill>
            </a:endParaRPr>
          </a:p>
          <a:p>
            <a:r>
              <a:rPr lang="ru-RU" dirty="0" smtClean="0">
                <a:solidFill>
                  <a:schemeClr val="accent1"/>
                </a:solidFill>
              </a:rPr>
              <a:t>Т. 1 Стихотворения 1828—1 841. – 656 с.</a:t>
            </a:r>
            <a:endParaRPr lang="ru-RU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943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96752"/>
            <a:ext cx="2894012" cy="4552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95936" y="2813516"/>
            <a:ext cx="47880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Лермонтов, М.Ю. Стихотворения и поэмы. – Пермь: Пермское книжное издательство,  1981. – 374 с.</a:t>
            </a:r>
            <a:endParaRPr lang="ru-RU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318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157" y="1052736"/>
            <a:ext cx="2794871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07904" y="2136339"/>
            <a:ext cx="48806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Лермонтов М. Ю. Песня про купца Калашникова: Поэмы. — М.: Дрофа-Плюс, 2008. — 120 с. — (Школьное чтение). </a:t>
            </a:r>
          </a:p>
          <a:p>
            <a:endParaRPr lang="ru-RU" dirty="0">
              <a:solidFill>
                <a:schemeClr val="accent1"/>
              </a:solidFill>
            </a:endParaRPr>
          </a:p>
          <a:p>
            <a:r>
              <a:rPr lang="ru-RU" dirty="0" smtClean="0">
                <a:solidFill>
                  <a:schemeClr val="accent1"/>
                </a:solidFill>
              </a:rPr>
              <a:t>В книгу вошли замечательные поэмы великого русского поэта М. Ю. Лермонтова (1814-1841) «Кавказский пленник», «Песня про купца Калашникова», «Демон», «Мцыри».</a:t>
            </a:r>
            <a:endParaRPr lang="ru-RU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77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68760"/>
            <a:ext cx="2931267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707904" y="2013054"/>
            <a:ext cx="511256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Лермонтов, М. Ю. Герой нашего времени / Роман. – Москва : Дрофа-Плюс, 2010. – 208 с. — (Школьное чтение).</a:t>
            </a:r>
          </a:p>
          <a:p>
            <a:endParaRPr lang="ru-RU" dirty="0" smtClean="0">
              <a:solidFill>
                <a:schemeClr val="accent1"/>
              </a:solidFill>
            </a:endParaRPr>
          </a:p>
          <a:p>
            <a:r>
              <a:rPr lang="ru-RU" dirty="0" smtClean="0">
                <a:solidFill>
                  <a:schemeClr val="accent1"/>
                </a:solidFill>
              </a:rPr>
              <a:t>Роман «Герой нашего времени» М. Ю. Лермонтова (1814—1841) состоит из пяти повестей: «Бэла», «Максим </a:t>
            </a:r>
            <a:r>
              <a:rPr lang="ru-RU" dirty="0" err="1" smtClean="0">
                <a:solidFill>
                  <a:schemeClr val="accent1"/>
                </a:solidFill>
              </a:rPr>
              <a:t>Максимыч</a:t>
            </a:r>
            <a:r>
              <a:rPr lang="ru-RU" dirty="0" smtClean="0">
                <a:solidFill>
                  <a:schemeClr val="accent1"/>
                </a:solidFill>
              </a:rPr>
              <a:t>», «Тамань», «Княжна Мери» и «Фаталист», объединенных единым героем и внутренним сюжетом.</a:t>
            </a:r>
            <a:endParaRPr lang="ru-RU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14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7835" y="1628800"/>
            <a:ext cx="79928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/>
                </a:solidFill>
              </a:rPr>
              <a:t>МБУК «Горнозаводская центральная городская библиотека»</a:t>
            </a:r>
            <a:endParaRPr lang="ru-RU" dirty="0"/>
          </a:p>
          <a:p>
            <a:pPr algn="ctr"/>
            <a:r>
              <a:rPr lang="ru-RU" dirty="0" smtClean="0">
                <a:solidFill>
                  <a:srgbClr val="C00000"/>
                </a:solidFill>
              </a:rPr>
              <a:t>618820</a:t>
            </a:r>
            <a:r>
              <a:rPr lang="ru-RU" dirty="0">
                <a:solidFill>
                  <a:srgbClr val="C00000"/>
                </a:solidFill>
              </a:rPr>
              <a:t>, Пермский край г. Горнозаводск, ул. Свердлова, </a:t>
            </a:r>
            <a:r>
              <a:rPr lang="ru-RU" dirty="0" smtClean="0">
                <a:solidFill>
                  <a:srgbClr val="C00000"/>
                </a:solidFill>
              </a:rPr>
              <a:t>59</a:t>
            </a:r>
            <a:endParaRPr lang="ru-RU" dirty="0">
              <a:solidFill>
                <a:srgbClr val="C00000"/>
              </a:solidFill>
            </a:endParaRPr>
          </a:p>
          <a:p>
            <a:pPr algn="ctr"/>
            <a:r>
              <a:rPr lang="ru-RU" dirty="0">
                <a:solidFill>
                  <a:srgbClr val="C00000"/>
                </a:solidFill>
              </a:rPr>
              <a:t>тел.: 8 (342-69) 4-25-69 (факс), 4-27-32</a:t>
            </a:r>
          </a:p>
          <a:p>
            <a:endParaRPr lang="ru-RU" dirty="0"/>
          </a:p>
          <a:p>
            <a:pPr algn="ctr"/>
            <a:r>
              <a:rPr lang="ru-RU" b="1" dirty="0">
                <a:solidFill>
                  <a:srgbClr val="00B0F0"/>
                </a:solidFill>
              </a:rPr>
              <a:t>Е-</a:t>
            </a:r>
            <a:r>
              <a:rPr lang="ru-RU" b="1" dirty="0" err="1">
                <a:solidFill>
                  <a:srgbClr val="00B0F0"/>
                </a:solidFill>
              </a:rPr>
              <a:t>mail</a:t>
            </a:r>
            <a:r>
              <a:rPr lang="ru-RU" b="1" dirty="0">
                <a:solidFill>
                  <a:srgbClr val="00B0F0"/>
                </a:solidFill>
              </a:rPr>
              <a:t>: gorn_lib@mail.ru, metod_otdel1969@mail.ru</a:t>
            </a:r>
          </a:p>
          <a:p>
            <a:pPr algn="ctr"/>
            <a:r>
              <a:rPr lang="ru-RU" b="1" dirty="0" smtClean="0">
                <a:solidFill>
                  <a:srgbClr val="00B0F0"/>
                </a:solidFill>
              </a:rPr>
              <a:t>Сайт: </a:t>
            </a:r>
            <a:r>
              <a:rPr lang="en-US" b="1" dirty="0">
                <a:solidFill>
                  <a:srgbClr val="00B0F0"/>
                </a:solidFill>
                <a:hlinkClick r:id="rId2"/>
              </a:rPr>
              <a:t>http://gorn-lib.biblioteka-perm.ru</a:t>
            </a:r>
            <a:r>
              <a:rPr lang="en-US" b="1" dirty="0" smtClean="0">
                <a:solidFill>
                  <a:srgbClr val="00B0F0"/>
                </a:solidFill>
                <a:hlinkClick r:id="rId2"/>
              </a:rPr>
              <a:t>/</a:t>
            </a:r>
            <a:endParaRPr lang="ru-RU" b="1" dirty="0" smtClean="0">
              <a:solidFill>
                <a:srgbClr val="00B0F0"/>
              </a:solidFill>
            </a:endParaRPr>
          </a:p>
          <a:p>
            <a:pPr algn="ctr"/>
            <a:r>
              <a:rPr lang="en-US" b="1" dirty="0" smtClean="0">
                <a:solidFill>
                  <a:srgbClr val="00B0F0"/>
                </a:solidFill>
              </a:rPr>
              <a:t>https</a:t>
            </a:r>
            <a:r>
              <a:rPr lang="en-US" b="1" dirty="0">
                <a:solidFill>
                  <a:srgbClr val="00B0F0"/>
                </a:solidFill>
              </a:rPr>
              <a:t>://vk.com/public186436010</a:t>
            </a:r>
            <a:endParaRPr lang="ru-RU" b="1" dirty="0">
              <a:solidFill>
                <a:srgbClr val="00B0F0"/>
              </a:solidFill>
            </a:endParaRPr>
          </a:p>
          <a:p>
            <a:r>
              <a:rPr lang="ru-RU" dirty="0"/>
              <a:t> </a:t>
            </a:r>
            <a:endParaRPr lang="ru-RU" dirty="0" smtClean="0"/>
          </a:p>
          <a:p>
            <a:pPr algn="ctr"/>
            <a:r>
              <a:rPr lang="ru-RU" b="1" dirty="0" smtClean="0">
                <a:solidFill>
                  <a:schemeClr val="accent1"/>
                </a:solidFill>
              </a:rPr>
              <a:t>Мы всегда </a:t>
            </a:r>
            <a:r>
              <a:rPr lang="ru-RU" b="1" dirty="0">
                <a:solidFill>
                  <a:schemeClr val="accent1"/>
                </a:solidFill>
              </a:rPr>
              <a:t>рады видеть вас в нашей библиотеке.</a:t>
            </a:r>
          </a:p>
          <a:p>
            <a:pPr algn="ctr"/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67346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201</TotalTime>
  <Words>820</Words>
  <Application>Microsoft Office PowerPoint</Application>
  <PresentationFormat>Экран (4:3)</PresentationFormat>
  <Paragraphs>46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Твердый переплет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Лена</dc:creator>
  <cp:lastModifiedBy>Лена</cp:lastModifiedBy>
  <cp:revision>17</cp:revision>
  <dcterms:created xsi:type="dcterms:W3CDTF">2019-10-08T05:28:05Z</dcterms:created>
  <dcterms:modified xsi:type="dcterms:W3CDTF">2019-10-08T10:26:46Z</dcterms:modified>
</cp:coreProperties>
</file>