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30"/>
  </p:notesMasterIdLst>
  <p:sldIdLst>
    <p:sldId id="326" r:id="rId2"/>
    <p:sldId id="288" r:id="rId3"/>
    <p:sldId id="342" r:id="rId4"/>
    <p:sldId id="343" r:id="rId5"/>
    <p:sldId id="344" r:id="rId6"/>
    <p:sldId id="345" r:id="rId7"/>
    <p:sldId id="304" r:id="rId8"/>
    <p:sldId id="341" r:id="rId9"/>
    <p:sldId id="257" r:id="rId10"/>
    <p:sldId id="333" r:id="rId11"/>
    <p:sldId id="322" r:id="rId12"/>
    <p:sldId id="270" r:id="rId13"/>
    <p:sldId id="305" r:id="rId14"/>
    <p:sldId id="337" r:id="rId15"/>
    <p:sldId id="293" r:id="rId16"/>
    <p:sldId id="268" r:id="rId17"/>
    <p:sldId id="318" r:id="rId18"/>
    <p:sldId id="269" r:id="rId19"/>
    <p:sldId id="323" r:id="rId20"/>
    <p:sldId id="316" r:id="rId21"/>
    <p:sldId id="306" r:id="rId22"/>
    <p:sldId id="346" r:id="rId23"/>
    <p:sldId id="351" r:id="rId24"/>
    <p:sldId id="347" r:id="rId25"/>
    <p:sldId id="348" r:id="rId26"/>
    <p:sldId id="349" r:id="rId27"/>
    <p:sldId id="350" r:id="rId28"/>
    <p:sldId id="33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6666FF"/>
    <a:srgbClr val="9933FF"/>
    <a:srgbClr val="006C00"/>
    <a:srgbClr val="F4B48C"/>
    <a:srgbClr val="F2C58E"/>
    <a:srgbClr val="CC0000"/>
    <a:srgbClr val="F098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09" autoAdjust="0"/>
    <p:restoredTop sz="94257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E1EFC4E-82BD-4898-92A0-B43D341950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153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EFC4E-82BD-4898-92A0-B43D34195056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049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CAFE8-89D8-432B-8FFD-4C4EECAD51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72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8A58F-F7CD-449B-8077-CB25648F28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127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79ED2-C25E-48B8-92D7-02F4F1FBFA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54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99263-81DF-4AF9-B338-6BF6289344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89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6ACED-A913-47B6-8FD8-003D9E1236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612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A1FD5-145B-4025-B8E1-305B191753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53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690B3-AB03-46BD-BF64-8FA73714E5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941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26856-1153-45B8-89DB-3F0890255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38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3A8C5-F494-4B13-A982-F2BDA514E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398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79E0A-43A0-4F61-A168-4626ECCE08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179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182B3-91B2-4DFD-B1B0-53B22AAEC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510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6217F-46EA-4466-9CB9-CB93BCB8BE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1532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A19D9-74A2-4013-AE2A-5AFD5BFD36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293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392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803471F-5F43-4AB1-B6D3-108E3B1AB8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-road.ru/photo/0975376404ec7c6a0be28b1318b4e59d.jpg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3218" y="44624"/>
            <a:ext cx="795756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Природа родного края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90" name="Rectangle 10"/>
          <p:cNvSpPr>
            <a:spLocks noChangeArrowheads="1"/>
          </p:cNvSpPr>
          <p:nvPr/>
        </p:nvSpPr>
        <p:spPr bwMode="auto">
          <a:xfrm>
            <a:off x="115888" y="5110163"/>
            <a:ext cx="8785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Горнозаводчанам есть чем гордиться: заповедник Басеги, охраняемые природные территории, старые месторождения и карьеры, памятники истории и культуры, водные маршруты по рекам края.</a:t>
            </a:r>
          </a:p>
        </p:txBody>
      </p:sp>
      <p:pic>
        <p:nvPicPr>
          <p:cNvPr id="5123" name="Picture 11" descr="басеги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5" r="-496"/>
          <a:stretch>
            <a:fillRect/>
          </a:stretch>
        </p:blipFill>
        <p:spPr bwMode="auto">
          <a:xfrm>
            <a:off x="609525" y="116632"/>
            <a:ext cx="7924950" cy="4968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395288" y="0"/>
            <a:ext cx="82804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4400" b="1">
                <a:solidFill>
                  <a:srgbClr val="000080"/>
                </a:solidFill>
                <a:latin typeface="Trebuchet MS" pitchFamily="34" charset="0"/>
              </a:rPr>
              <a:t>Бежит, журчит, волнуется.</a:t>
            </a:r>
            <a:r>
              <a:rPr lang="ru-RU" altLang="ru-RU" sz="4400" b="1"/>
              <a:t/>
            </a:r>
            <a:br>
              <a:rPr lang="ru-RU" altLang="ru-RU" sz="4400" b="1"/>
            </a:br>
            <a:r>
              <a:rPr lang="ru-RU" altLang="ru-RU" sz="4400" b="1">
                <a:solidFill>
                  <a:srgbClr val="000080"/>
                </a:solidFill>
                <a:latin typeface="Trebuchet MS" pitchFamily="34" charset="0"/>
              </a:rPr>
              <a:t>Все на нее любуются!</a:t>
            </a:r>
            <a:r>
              <a:rPr lang="ru-RU" altLang="ru-RU" sz="4400" b="1"/>
              <a:t/>
            </a:r>
            <a:br>
              <a:rPr lang="ru-RU" altLang="ru-RU" sz="4400" b="1"/>
            </a:br>
            <a:r>
              <a:rPr lang="ru-RU" altLang="ru-RU" sz="4400" b="1">
                <a:solidFill>
                  <a:srgbClr val="000080"/>
                </a:solidFill>
                <a:latin typeface="Trebuchet MS" pitchFamily="34" charset="0"/>
              </a:rPr>
              <a:t>Никак не остановится,</a:t>
            </a:r>
            <a:r>
              <a:rPr lang="ru-RU" altLang="ru-RU" sz="4400" b="1"/>
              <a:t/>
            </a:r>
            <a:br>
              <a:rPr lang="ru-RU" altLang="ru-RU" sz="4400" b="1"/>
            </a:br>
            <a:r>
              <a:rPr lang="ru-RU" altLang="ru-RU" sz="4400" b="1">
                <a:solidFill>
                  <a:srgbClr val="000080"/>
                </a:solidFill>
                <a:latin typeface="Trebuchet MS" pitchFamily="34" charset="0"/>
              </a:rPr>
              <a:t>Назад не поворотится.</a:t>
            </a:r>
            <a:endParaRPr lang="ru-RU" altLang="ru-RU" sz="4400" b="1"/>
          </a:p>
        </p:txBody>
      </p:sp>
      <p:pic>
        <p:nvPicPr>
          <p:cNvPr id="39940" name="Picture 4" descr="http://3.bp.blogspot.com/-xH1DvI8HLTU/UfFjcTmEjkI/AAAAAAAAErE/L3ezd0CYfac/s1600/%D1%83%D1%81%D1%8C%D0%B2%D0%B0+%D1%81+%D0%B2%D1%8B%D1%81%D0%BE%D1%82%D1%8B+40+%D0%BC%D0%B5%D1%82%D1%80%D0%BE%D0%B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7"/>
          <a:stretch/>
        </p:blipFill>
        <p:spPr bwMode="auto">
          <a:xfrm>
            <a:off x="1331640" y="2800766"/>
            <a:ext cx="6480720" cy="40252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3238" y="30163"/>
            <a:ext cx="8640762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Verdana"/>
              </a:rPr>
              <a:t>Я гнездо орла искал, </a:t>
            </a:r>
            <a:b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Verdana"/>
              </a:rPr>
            </a:b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Verdana"/>
              </a:rPr>
              <a:t>На вершине острых…</a:t>
            </a:r>
            <a:r>
              <a:rPr lang="ru-RU" dirty="0">
                <a:solidFill>
                  <a:srgbClr val="000000"/>
                </a:solidFill>
                <a:latin typeface="Verdana"/>
              </a:rPr>
              <a:t> </a:t>
            </a:r>
            <a:endParaRPr lang="ru-RU" dirty="0"/>
          </a:p>
        </p:txBody>
      </p:sp>
      <p:pic>
        <p:nvPicPr>
          <p:cNvPr id="54274" name="Picture 2" descr="http://photos.wikimapia.org/p/00/04/25/51/78_full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19"/>
          <a:stretch/>
        </p:blipFill>
        <p:spPr bwMode="auto">
          <a:xfrm>
            <a:off x="683568" y="1896451"/>
            <a:ext cx="7655597" cy="4844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850" y="0"/>
            <a:ext cx="882015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5400" b="1" dirty="0">
                <a:solidFill>
                  <a:schemeClr val="accent2">
                    <a:lumMod val="75000"/>
                  </a:schemeClr>
                </a:solidFill>
                <a:latin typeface="Arial"/>
              </a:rPr>
              <a:t>В жарком лете я стою,</a:t>
            </a:r>
            <a:r>
              <a:rPr lang="ru-RU" sz="5400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54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5400" b="1" dirty="0">
                <a:solidFill>
                  <a:schemeClr val="accent2">
                    <a:lumMod val="75000"/>
                  </a:schemeClr>
                </a:solidFill>
                <a:latin typeface="Arial"/>
              </a:rPr>
              <a:t>Шапкой зиму достаю.</a:t>
            </a:r>
            <a:endParaRPr lang="ru-RU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5298" name="Picture 2" descr="https://www.marshruty.ru/PhotoFiles/7/f/8/d/7f8dac52568149c087e2038af07c9dc4/large/IMG_0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624736" cy="4968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750" y="115888"/>
            <a:ext cx="8424863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Arial"/>
              </a:rPr>
              <a:t>Где встречается такое,</a:t>
            </a:r>
          </a:p>
          <a:p>
            <a:pPr>
              <a:defRPr/>
            </a:pPr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Arial"/>
              </a:rPr>
              <a:t>Что земля над головою?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16088"/>
            <a:ext cx="6623050" cy="501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8"/>
          <p:cNvSpPr>
            <a:spLocks noChangeArrowheads="1" noChangeShapeType="1" noTextEdit="1"/>
          </p:cNvSpPr>
          <p:nvPr/>
        </p:nvSpPr>
        <p:spPr bwMode="auto">
          <a:xfrm>
            <a:off x="1763713" y="117475"/>
            <a:ext cx="5832475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7200" kern="1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Заповедник Басеги</a:t>
            </a:r>
          </a:p>
        </p:txBody>
      </p:sp>
      <p:pic>
        <p:nvPicPr>
          <p:cNvPr id="122890" name="Picture 10" descr="451252"/>
          <p:cNvPicPr>
            <a:picLocks noChangeAspect="1" noChangeArrowheads="1"/>
          </p:cNvPicPr>
          <p:nvPr/>
        </p:nvPicPr>
        <p:blipFill>
          <a:blip r:embed="rId2" cstate="print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1"/>
          <a:stretch>
            <a:fillRect/>
          </a:stretch>
        </p:blipFill>
        <p:spPr bwMode="auto">
          <a:xfrm>
            <a:off x="76200" y="839788"/>
            <a:ext cx="5832475" cy="43894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91" name="Picture 11" descr="средний басег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0" b="14413"/>
          <a:stretch>
            <a:fillRect/>
          </a:stretch>
        </p:blipFill>
        <p:spPr bwMode="auto">
          <a:xfrm>
            <a:off x="5003800" y="3775075"/>
            <a:ext cx="4033838" cy="30257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4" descr="https://shkolazhizni.ru/img/content/i150/150410_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" t="4436" r="17482" b="33825"/>
          <a:stretch/>
        </p:blipFill>
        <p:spPr bwMode="auto">
          <a:xfrm>
            <a:off x="35496" y="5157192"/>
            <a:ext cx="2952328" cy="1373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648" y="5843963"/>
            <a:ext cx="176497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хариус</a:t>
            </a:r>
            <a:endParaRPr lang="ru-RU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0182" name="Picture 6" descr="https://catcher.fish/wp-content/uploads/2018/03/lovlja-tajmenja-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" t="33672" r="16157" b="14518"/>
          <a:stretch/>
        </p:blipFill>
        <p:spPr bwMode="auto">
          <a:xfrm>
            <a:off x="60648" y="3284984"/>
            <a:ext cx="3660444" cy="1754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4162155"/>
            <a:ext cx="253947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таймень</a:t>
            </a:r>
            <a:endParaRPr lang="ru-RU" sz="5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26911"/>
            <a:ext cx="393787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Река Усьва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3"/>
          <p:cNvSpPr>
            <a:spLocks noChangeArrowheads="1" noChangeShapeType="1" noTextEdit="1"/>
          </p:cNvSpPr>
          <p:nvPr/>
        </p:nvSpPr>
        <p:spPr bwMode="auto">
          <a:xfrm>
            <a:off x="1908175" y="188913"/>
            <a:ext cx="51847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Гора Колпаки</a:t>
            </a:r>
          </a:p>
        </p:txBody>
      </p:sp>
      <p:pic>
        <p:nvPicPr>
          <p:cNvPr id="3102" name="Picture 30" descr="Рисунок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4875"/>
            <a:ext cx="7839075" cy="59086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6" name="Picture 4" descr="к4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0650"/>
            <a:ext cx="7920038" cy="479266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539750" y="5084763"/>
            <a:ext cx="82089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Гора Колпаки (высота 614 метров) с причудливой короной каменных останцев на вершине.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Историко-природный комплекс создан в 1981 году, расположен в 4 км. от поселка Промысла.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755650" y="5445125"/>
            <a:ext cx="78120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Чусовая – одна из крупных и красивых рек Уральского Прикамья. </a:t>
            </a:r>
            <a:endParaRPr lang="ru-RU" altLang="ru-RU" sz="1800" b="1"/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5651500" y="2060575"/>
            <a:ext cx="309721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Застучала гулко в берега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Чусовая – быстрая река. Быстрая, студеная,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Норовом крута,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Солнцем озаренная,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Силой налита.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                       Б. Михайлов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/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2771775" y="188913"/>
            <a:ext cx="374491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6350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Река Чусовая</a:t>
            </a:r>
          </a:p>
        </p:txBody>
      </p:sp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12875"/>
            <a:ext cx="4826000" cy="361950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7"/>
          <p:cNvSpPr>
            <a:spLocks noChangeArrowheads="1" noChangeShapeType="1" noTextEdit="1"/>
          </p:cNvSpPr>
          <p:nvPr/>
        </p:nvSpPr>
        <p:spPr bwMode="auto">
          <a:xfrm>
            <a:off x="468313" y="4367213"/>
            <a:ext cx="338296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камень-боец Разбойник</a:t>
            </a:r>
          </a:p>
        </p:txBody>
      </p:sp>
      <p:pic>
        <p:nvPicPr>
          <p:cNvPr id="30734" name="Picture 14" descr="Разбойник"/>
          <p:cNvPicPr>
            <a:picLocks noChangeAspect="1" noChangeArrowheads="1"/>
          </p:cNvPicPr>
          <p:nvPr/>
        </p:nvPicPr>
        <p:blipFill>
          <a:blip r:embed="rId2">
            <a:lum bright="-10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00"/>
          <a:stretch>
            <a:fillRect/>
          </a:stretch>
        </p:blipFill>
        <p:spPr bwMode="auto">
          <a:xfrm>
            <a:off x="20638" y="20638"/>
            <a:ext cx="4406900" cy="42545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6" name="Picture 16"/>
          <p:cNvPicPr>
            <a:picLocks noChangeAspect="1" noChangeArrowheads="1"/>
          </p:cNvPicPr>
          <p:nvPr/>
        </p:nvPicPr>
        <p:blipFill>
          <a:blip r:embed="rId3">
            <a:lum bright="-10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" r="16997" b="8823"/>
          <a:stretch>
            <a:fillRect/>
          </a:stretch>
        </p:blipFill>
        <p:spPr bwMode="auto">
          <a:xfrm>
            <a:off x="4581525" y="1773238"/>
            <a:ext cx="4576763" cy="442118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WordArt 17"/>
          <p:cNvSpPr>
            <a:spLocks noChangeArrowheads="1" noChangeShapeType="1" noTextEdit="1"/>
          </p:cNvSpPr>
          <p:nvPr/>
        </p:nvSpPr>
        <p:spPr bwMode="auto">
          <a:xfrm>
            <a:off x="5651500" y="6308725"/>
            <a:ext cx="26638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Четыре Брата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9"/>
          <p:cNvSpPr>
            <a:spLocks noChangeArrowheads="1" noChangeShapeType="1" noTextEdit="1"/>
          </p:cNvSpPr>
          <p:nvPr/>
        </p:nvSpPr>
        <p:spPr bwMode="auto">
          <a:xfrm>
            <a:off x="3276600" y="6454775"/>
            <a:ext cx="2592388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Филин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59875" cy="634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5"/>
          <p:cNvSpPr>
            <a:spLocks noChangeArrowheads="1" noChangeShapeType="1" noTextEdit="1"/>
          </p:cNvSpPr>
          <p:nvPr/>
        </p:nvSpPr>
        <p:spPr bwMode="auto">
          <a:xfrm>
            <a:off x="3132138" y="6238875"/>
            <a:ext cx="259238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Печка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6035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2" name="Picture 12" descr="Царские ворота"/>
          <p:cNvPicPr>
            <a:picLocks noChangeAspect="1" noChangeArrowheads="1"/>
          </p:cNvPicPr>
          <p:nvPr/>
        </p:nvPicPr>
        <p:blipFill>
          <a:blip r:embed="rId2">
            <a:lum bright="-10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7" r="11598"/>
          <a:stretch>
            <a:fillRect/>
          </a:stretch>
        </p:blipFill>
        <p:spPr bwMode="auto">
          <a:xfrm>
            <a:off x="250825" y="1125538"/>
            <a:ext cx="4321175" cy="413702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WordArt 13"/>
          <p:cNvSpPr>
            <a:spLocks noChangeArrowheads="1" noChangeShapeType="1" noTextEdit="1"/>
          </p:cNvSpPr>
          <p:nvPr/>
        </p:nvSpPr>
        <p:spPr bwMode="auto">
          <a:xfrm>
            <a:off x="468313" y="5516563"/>
            <a:ext cx="3671887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Дыроватые Ребра, </a:t>
            </a:r>
          </a:p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карстовая арка Царские ворота</a:t>
            </a:r>
          </a:p>
        </p:txBody>
      </p:sp>
      <p:sp>
        <p:nvSpPr>
          <p:cNvPr id="16388" name="Rectangle 14"/>
          <p:cNvSpPr>
            <a:spLocks noChangeArrowheads="1"/>
          </p:cNvSpPr>
          <p:nvPr/>
        </p:nvSpPr>
        <p:spPr bwMode="auto">
          <a:xfrm>
            <a:off x="4787900" y="1512888"/>
            <a:ext cx="41036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Ландшафтный памятник природы расположен на правом берегу реки Чусовой.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/>
              <a:t>800 метровая стена из живописных скальных выходов известняков с тремя небольшими карстовыми пещерами и крупной пещерой-аркой.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13"/>
          <p:cNvSpPr>
            <a:spLocks noChangeArrowheads="1" noChangeShapeType="1" noTextEdit="1"/>
          </p:cNvSpPr>
          <p:nvPr/>
        </p:nvSpPr>
        <p:spPr bwMode="auto">
          <a:xfrm>
            <a:off x="3028950" y="188913"/>
            <a:ext cx="3097213" cy="59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Река Койва</a:t>
            </a:r>
          </a:p>
        </p:txBody>
      </p:sp>
      <p:sp>
        <p:nvSpPr>
          <p:cNvPr id="28693" name="Rectangle 21"/>
          <p:cNvSpPr>
            <a:spLocks noChangeArrowheads="1"/>
          </p:cNvSpPr>
          <p:nvPr/>
        </p:nvSpPr>
        <p:spPr bwMode="auto">
          <a:xfrm>
            <a:off x="5003800" y="4216400"/>
            <a:ext cx="4140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/>
              <a:t>Койва – правый приток реки Чусовой. </a:t>
            </a:r>
            <a:endParaRPr lang="ru-RU" altLang="ru-RU" sz="2000"/>
          </a:p>
        </p:txBody>
      </p:sp>
      <p:pic>
        <p:nvPicPr>
          <p:cNvPr id="17412" name="Picture 23" descr="койва 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6"/>
          <a:stretch>
            <a:fillRect/>
          </a:stretch>
        </p:blipFill>
        <p:spPr bwMode="auto">
          <a:xfrm>
            <a:off x="250825" y="1125538"/>
            <a:ext cx="4578350" cy="55451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Больш Ш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50"/>
          <a:stretch>
            <a:fillRect/>
          </a:stretch>
        </p:blipFill>
        <p:spPr bwMode="auto">
          <a:xfrm>
            <a:off x="684213" y="981075"/>
            <a:ext cx="7632700" cy="568483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WordArt 10"/>
          <p:cNvSpPr>
            <a:spLocks noChangeArrowheads="1" noChangeShapeType="1" noTextEdit="1"/>
          </p:cNvSpPr>
          <p:nvPr/>
        </p:nvSpPr>
        <p:spPr bwMode="auto">
          <a:xfrm>
            <a:off x="2714625" y="115888"/>
            <a:ext cx="3429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 Шайтан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rrowheads="1"/>
          </p:cNvPicPr>
          <p:nvPr>
            <p:ph idx="1"/>
          </p:nvPr>
        </p:nvPicPr>
        <p:blipFill>
          <a:blip r:embed="rId2" cstate="print">
            <a:lum bright="-18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7777163" cy="5472112"/>
          </a:xfr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9459" name="WordArt 7"/>
          <p:cNvSpPr>
            <a:spLocks noChangeArrowheads="1" noChangeShapeType="1" noTextEdit="1"/>
          </p:cNvSpPr>
          <p:nvPr/>
        </p:nvSpPr>
        <p:spPr bwMode="auto">
          <a:xfrm>
            <a:off x="2051050" y="6165850"/>
            <a:ext cx="47529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Красный в приустье Койвы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6"/>
          <p:cNvSpPr>
            <a:spLocks noChangeArrowheads="1" noChangeShapeType="1" noTextEdit="1"/>
          </p:cNvSpPr>
          <p:nvPr/>
        </p:nvSpPr>
        <p:spPr bwMode="auto">
          <a:xfrm>
            <a:off x="2484438" y="152400"/>
            <a:ext cx="4103687" cy="468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Камень Стрельный</a:t>
            </a:r>
          </a:p>
        </p:txBody>
      </p:sp>
      <p:pic>
        <p:nvPicPr>
          <p:cNvPr id="142343" name="Picture 7"/>
          <p:cNvPicPr>
            <a:picLocks noChangeAspect="1" noChangeArrowheads="1"/>
          </p:cNvPicPr>
          <p:nvPr/>
        </p:nvPicPr>
        <p:blipFill>
          <a:blip r:embed="rId2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25488"/>
            <a:ext cx="6675437" cy="500697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179388" y="5818188"/>
            <a:ext cx="89630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Стрельный выступает в реке несколькими остроконечными пиками, стрелами. Отсюда и название камня. Камень Стрельный – любимое место отдыха жителей района.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 descr="Пашийская пещера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20" b="4027"/>
          <a:stretch>
            <a:fillRect/>
          </a:stretch>
        </p:blipFill>
        <p:spPr bwMode="auto">
          <a:xfrm>
            <a:off x="111125" y="692150"/>
            <a:ext cx="4071938" cy="504190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WordArt 6"/>
          <p:cNvSpPr>
            <a:spLocks noChangeArrowheads="1" noChangeShapeType="1" noTextEdit="1"/>
          </p:cNvSpPr>
          <p:nvPr/>
        </p:nvSpPr>
        <p:spPr bwMode="auto">
          <a:xfrm>
            <a:off x="1042988" y="115888"/>
            <a:ext cx="69135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kern="1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Пещера Большие Воронки (Пашийская пещера)</a:t>
            </a:r>
          </a:p>
        </p:txBody>
      </p:sp>
      <p:pic>
        <p:nvPicPr>
          <p:cNvPr id="21508" name="Picture 7" descr="Картинка 8 из 24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1052513"/>
            <a:ext cx="4752975" cy="35575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5738" y="5795963"/>
            <a:ext cx="89646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/>
              <a:t>Историко-природный комплекс – пещера Большие Воронки создан в 1965 году. </a:t>
            </a:r>
            <a:endParaRPr lang="ru-RU" altLang="ru-RU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6"/>
          <p:cNvSpPr>
            <a:spLocks noChangeArrowheads="1" noChangeShapeType="1" noTextEdit="1"/>
          </p:cNvSpPr>
          <p:nvPr/>
        </p:nvSpPr>
        <p:spPr bwMode="auto">
          <a:xfrm>
            <a:off x="4787900" y="260350"/>
            <a:ext cx="4160838" cy="40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Пещера Чудесница</a:t>
            </a:r>
          </a:p>
        </p:txBody>
      </p:sp>
      <p:sp>
        <p:nvSpPr>
          <p:cNvPr id="124938" name="Rectangle 10"/>
          <p:cNvSpPr>
            <a:spLocks noChangeArrowheads="1"/>
          </p:cNvSpPr>
          <p:nvPr/>
        </p:nvSpPr>
        <p:spPr bwMode="auto">
          <a:xfrm>
            <a:off x="5387975" y="1724025"/>
            <a:ext cx="3743325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/>
              <a:t>Геологический памятник природы – пещера Чудесница открыта в 1974 году. Длина пещеры 512 метров, 10 залов высотой до 10 метров, несколько озер, сталактиты, сталагмиты, кальциевые натеки, занавесы высотой 6-7 метров.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/>
              <a:t>Красота нерукотворного творения природы привлекает многочисленных туристов</a:t>
            </a:r>
            <a:r>
              <a:rPr lang="ru-RU" altLang="ru-RU" sz="1800" b="1"/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/>
          </a:p>
        </p:txBody>
      </p:sp>
      <p:pic>
        <p:nvPicPr>
          <p:cNvPr id="22532" name="Picture 13" descr="чудесница"/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450"/>
            <a:ext cx="4359275" cy="33131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14"/>
          <p:cNvPicPr>
            <a:picLocks noChangeAspect="1" noChangeArrowheads="1"/>
          </p:cNvPicPr>
          <p:nvPr/>
        </p:nvPicPr>
        <p:blipFill>
          <a:blip r:embed="rId3">
            <a:lum bright="-10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082925"/>
            <a:ext cx="4879975" cy="3659188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bigslide.ru/images/4/3685/831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-26988"/>
            <a:ext cx="91297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85975" y="-26988"/>
            <a:ext cx="7056438" cy="1076326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 </a:t>
            </a:r>
          </a:p>
          <a:p>
            <a:pPr algn="ctr">
              <a:defRPr/>
            </a:pPr>
            <a:r>
              <a:rPr lang="ru-RU" sz="3200" b="1" i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«Животный мир тайги» </a:t>
            </a:r>
            <a:endParaRPr lang="ru-RU" sz="3200" b="1" i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0"/>
            <a:ext cx="9108504" cy="876797"/>
          </a:xfrm>
        </p:spPr>
        <p:txBody>
          <a:bodyPr/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Отгадай животных по тени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57346" name="Picture 2" descr="https://img.labirint.ru/rcimg/167d083100e23a6e00481adad463ffbc/1920x1080/comments_pic/0823/01lab5vph1212931378.gif?121293142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7"/>
          <a:stretch/>
        </p:blipFill>
        <p:spPr bwMode="auto">
          <a:xfrm>
            <a:off x="1279671" y="954798"/>
            <a:ext cx="6388673" cy="585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98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71298" y="116632"/>
            <a:ext cx="5148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 ребус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9938" name="Picture 2" descr="https://fs00.infourok.ru/images/doc/227/39457/1/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82"/>
          <a:stretch/>
        </p:blipFill>
        <p:spPr bwMode="auto">
          <a:xfrm>
            <a:off x="-10532" y="1039962"/>
            <a:ext cx="9144000" cy="478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38106" y="5934670"/>
            <a:ext cx="48153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Олень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365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71298" y="116632"/>
            <a:ext cx="5148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 ребус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4274" name="Picture 2" descr="https://fsd.videouroki.net/html/2016/03/15/98731982/img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29" b="35240"/>
          <a:stretch/>
        </p:blipFill>
        <p:spPr bwMode="auto">
          <a:xfrm>
            <a:off x="407795" y="1124744"/>
            <a:ext cx="8168947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38106" y="5934670"/>
            <a:ext cx="48153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Медведь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08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71298" y="116632"/>
            <a:ext cx="5148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 ребус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5298" name="Picture 2" descr="https://fsd.kopilkaurokov.ru/up/html/2017/06/09/k_5939f4f75701d/user_file_5939f4f7d1420_0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063346"/>
            <a:ext cx="8094503" cy="426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38106" y="5934670"/>
            <a:ext cx="48153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Рысь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08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71298" y="116632"/>
            <a:ext cx="5148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Отгадай ребус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6324" name="Picture 4" descr="https://vserebusy.ru/wp-content/uploads/2019/08/kunic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68" y="1196752"/>
            <a:ext cx="878497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38106" y="5934670"/>
            <a:ext cx="48153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Куница 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08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V0302002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7025" cy="695801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395288" y="5229225"/>
            <a:ext cx="874871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chemeClr val="bg1"/>
                </a:solidFill>
              </a:rPr>
              <a:t>Сторона Горнозаводская 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chemeClr val="bg1"/>
                </a:solidFill>
              </a:rPr>
              <a:t>благодатный, дивный край…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>
                <a:solidFill>
                  <a:schemeClr val="bg1"/>
                </a:solidFill>
              </a:rPr>
              <a:t>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3296</TotalTime>
  <Words>318</Words>
  <Application>Microsoft Office PowerPoint</Application>
  <PresentationFormat>Экран (4:3)</PresentationFormat>
  <Paragraphs>56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Trebuchet MS</vt:lpstr>
      <vt:lpstr>Verdana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Отгадай животных по тени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RCB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Kraev</dc:creator>
  <cp:lastModifiedBy>библиотека-2</cp:lastModifiedBy>
  <cp:revision>152</cp:revision>
  <dcterms:created xsi:type="dcterms:W3CDTF">2010-02-02T09:09:49Z</dcterms:created>
  <dcterms:modified xsi:type="dcterms:W3CDTF">2020-11-19T11:42:17Z</dcterms:modified>
</cp:coreProperties>
</file>