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6" r:id="rId9"/>
    <p:sldId id="263" r:id="rId10"/>
    <p:sldId id="267" r:id="rId11"/>
    <p:sldId id="264" r:id="rId12"/>
    <p:sldId id="268" r:id="rId13"/>
    <p:sldId id="265" r:id="rId14"/>
    <p:sldId id="269" r:id="rId15"/>
    <p:sldId id="271" r:id="rId16"/>
    <p:sldId id="270" r:id="rId17"/>
    <p:sldId id="273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15" y="0"/>
            <a:ext cx="9168229" cy="6876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29815" y="52169"/>
            <a:ext cx="9143999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Губернский город Пермь</a:t>
            </a:r>
            <a:endParaRPr lang="ru-RU" sz="8800" b="1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853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4834"/>
            <a:ext cx="3761616" cy="4929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6311" y="-6460"/>
            <a:ext cx="808420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</a:rPr>
              <a:t>Василия Никитича Татищева </a:t>
            </a:r>
          </a:p>
          <a:p>
            <a:pPr algn="ctr"/>
            <a:r>
              <a:rPr lang="ru-RU" sz="36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</a:rPr>
              <a:t>считают основателем Перми, </a:t>
            </a:r>
          </a:p>
          <a:p>
            <a:pPr algn="ctr"/>
            <a:r>
              <a:rPr lang="ru-RU" sz="36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</a:rPr>
              <a:t>а</a:t>
            </a:r>
            <a:r>
              <a:rPr lang="ru-RU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</a:rPr>
              <a:t> год 1723-й – годом рождения города</a:t>
            </a:r>
            <a:r>
              <a:rPr lang="ru-RU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  <a:endParaRPr lang="ru-RU" sz="36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28285"/>
            <a:ext cx="3667324" cy="490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150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0" y="1312195"/>
            <a:ext cx="4895876" cy="331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410" y="479715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Здесь к камским берегам приставали баржи и коломенки, везущие первых строителей будущего завода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196" y="2635868"/>
            <a:ext cx="42008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69092" y="5572802"/>
            <a:ext cx="29490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Егошихинский </a:t>
            </a:r>
            <a:r>
              <a:rPr lang="ru-RU" sz="2400" dirty="0"/>
              <a:t>завод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2269" y="188640"/>
            <a:ext cx="88794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</a:rPr>
              <a:t>Егошихинский медеплавильный завод</a:t>
            </a:r>
            <a:endParaRPr lang="ru-RU" sz="4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14853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5" y="18162"/>
            <a:ext cx="9058587" cy="6242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495" y="6266457"/>
            <a:ext cx="9108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Будущий город Пермь расположился на берегах реки Камы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19857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4088189" cy="4982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43985" y="1378059"/>
            <a:ext cx="48245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Царица Екатерина </a:t>
            </a:r>
            <a:r>
              <a:rPr lang="en-US" sz="3200" dirty="0" smtClean="0"/>
              <a:t>II</a:t>
            </a:r>
            <a:r>
              <a:rPr lang="ru-RU" sz="3200" dirty="0" smtClean="0"/>
              <a:t> </a:t>
            </a:r>
          </a:p>
          <a:p>
            <a:r>
              <a:rPr lang="ru-RU" sz="3200" dirty="0" smtClean="0"/>
              <a:t>своим указом в 1780 году предписала город «назначить в сем месте, наименовав оный город Пермь».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85178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585459" cy="544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32288" y="116632"/>
            <a:ext cx="54239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Улица Сибирская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1959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47" y="482012"/>
            <a:ext cx="7826705" cy="506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5805263"/>
            <a:ext cx="6768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Гостиный двор. </a:t>
            </a:r>
          </a:p>
          <a:p>
            <a:pPr algn="ctr"/>
            <a:r>
              <a:rPr lang="ru-RU" sz="2800" dirty="0"/>
              <a:t>Сейчас на его месте Комсомольский сквер </a:t>
            </a:r>
          </a:p>
        </p:txBody>
      </p:sp>
    </p:spTree>
    <p:extLst>
      <p:ext uri="{BB962C8B-B14F-4D97-AF65-F5344CB8AC3E}">
        <p14:creationId xmlns:p14="http://schemas.microsoft.com/office/powerpoint/2010/main" val="3754541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3393" y="116632"/>
            <a:ext cx="56605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Комсомольский сквер</a:t>
            </a:r>
            <a:endParaRPr lang="ru-RU" sz="4400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269" name="Picture 5" descr="http://spb.1gs.ru/img/spb_b_13299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24"/>
          <a:stretch/>
        </p:blipFill>
        <p:spPr bwMode="auto">
          <a:xfrm>
            <a:off x="539552" y="1052736"/>
            <a:ext cx="8064896" cy="569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407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" y="14957"/>
            <a:ext cx="548511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652120" y="653908"/>
            <a:ext cx="3491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Александровская </a:t>
            </a:r>
            <a:endParaRPr lang="ru-RU" sz="3200" dirty="0" smtClean="0"/>
          </a:p>
          <a:p>
            <a:r>
              <a:rPr lang="ru-RU" sz="3200" dirty="0" smtClean="0"/>
              <a:t>мужская гимназия</a:t>
            </a:r>
            <a:endParaRPr lang="ru-RU" sz="3200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50109"/>
            <a:ext cx="4931748" cy="3698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51438" y="4437112"/>
            <a:ext cx="3923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 настоящее время корпус медицинской академии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38447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868144" y="688422"/>
            <a:ext cx="30903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Мариинская </a:t>
            </a:r>
          </a:p>
          <a:p>
            <a:r>
              <a:rPr lang="ru-RU" sz="2800" dirty="0" smtClean="0"/>
              <a:t>женская гимназия</a:t>
            </a:r>
            <a:endParaRPr lang="ru-RU" sz="2800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5590804" cy="549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96136" y="4029164"/>
            <a:ext cx="3347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Теперь корпус сельскохозяйственной академии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98996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01" t="17006" r="4414" b="6477"/>
          <a:stretch/>
        </p:blipFill>
        <p:spPr bwMode="auto">
          <a:xfrm>
            <a:off x="3211136" y="2207769"/>
            <a:ext cx="5947013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2448272" cy="287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96" y="2996952"/>
            <a:ext cx="31438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/>
              <a:t>Дмитрий Дмитриевич </a:t>
            </a:r>
            <a:endParaRPr lang="ru-RU" sz="2400" dirty="0" smtClean="0"/>
          </a:p>
          <a:p>
            <a:pPr algn="ctr"/>
            <a:r>
              <a:rPr lang="ru-RU" sz="2400" dirty="0" err="1" smtClean="0"/>
              <a:t>Смышляев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836963" y="5585300"/>
            <a:ext cx="46953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Дом купца Дмитрия Дмитриевича </a:t>
            </a:r>
            <a:r>
              <a:rPr lang="ru-RU" sz="2400" dirty="0" err="1" smtClean="0"/>
              <a:t>Смышляева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1434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94026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860" y="3503240"/>
            <a:ext cx="5032140" cy="3354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64088" y="260648"/>
            <a:ext cx="3779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Пермская городская библиотека </a:t>
            </a:r>
          </a:p>
          <a:p>
            <a:r>
              <a:rPr lang="ru-RU" sz="2800" dirty="0" smtClean="0"/>
              <a:t>им. А.С. Пушкина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51435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1335" y="5949280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Городской </a:t>
            </a:r>
            <a:r>
              <a:rPr lang="ru-RU" sz="3200" dirty="0" smtClean="0"/>
              <a:t>театр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35" y="259435"/>
            <a:ext cx="7776864" cy="550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539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3" y="1160726"/>
            <a:ext cx="9092593" cy="555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703" y="116632"/>
            <a:ext cx="90925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Сейчас здесь Пермский академический театр </a:t>
            </a:r>
            <a:endParaRPr lang="ru-RU" sz="2800" dirty="0" smtClean="0"/>
          </a:p>
          <a:p>
            <a:pPr algn="ctr"/>
            <a:r>
              <a:rPr lang="ru-RU" sz="2800" dirty="0" smtClean="0"/>
              <a:t>оперы </a:t>
            </a:r>
            <a:r>
              <a:rPr lang="ru-RU" sz="2800" dirty="0"/>
              <a:t>и балета имени П.И. Чайковского </a:t>
            </a:r>
          </a:p>
        </p:txBody>
      </p:sp>
    </p:spTree>
    <p:extLst>
      <p:ext uri="{BB962C8B-B14F-4D97-AF65-F5344CB8AC3E}">
        <p14:creationId xmlns:p14="http://schemas.microsoft.com/office/powerpoint/2010/main" val="2941213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74"/>
            <a:ext cx="513954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52120" y="404664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 прошлом – </a:t>
            </a:r>
          </a:p>
          <a:p>
            <a:r>
              <a:rPr lang="ru-RU" sz="2800" dirty="0" smtClean="0"/>
              <a:t>Казённая палата</a:t>
            </a:r>
            <a:endParaRPr lang="ru-RU" sz="2800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56992"/>
            <a:ext cx="4824536" cy="332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76056" y="4221088"/>
            <a:ext cx="40044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 настоящее время – </a:t>
            </a:r>
          </a:p>
          <a:p>
            <a:r>
              <a:rPr lang="ru-RU" sz="2800" dirty="0"/>
              <a:t>а</a:t>
            </a:r>
            <a:r>
              <a:rPr lang="ru-RU" sz="2800" dirty="0" smtClean="0"/>
              <a:t>дминистрация г. Перми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69213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648747" y="116632"/>
            <a:ext cx="57910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C0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Улица Покровская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C00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00808"/>
            <a:ext cx="9098556" cy="4549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9966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 1920 года улица носит имя </a:t>
            </a:r>
            <a:r>
              <a:rPr lang="ru-RU" sz="3200" b="1" dirty="0" smtClean="0">
                <a:solidFill>
                  <a:srgbClr val="C00000"/>
                </a:solidFill>
              </a:rPr>
              <a:t>Ленина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91605"/>
            <a:ext cx="7704856" cy="5778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15445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7920880" cy="5940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616530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Пермское музыкально-педагогическое училище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95697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5249"/>
            <a:ext cx="5576166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605264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Церковь Марии Магдалины. </a:t>
            </a:r>
          </a:p>
          <a:p>
            <a:pPr algn="ctr"/>
            <a:r>
              <a:rPr lang="ru-RU" sz="2400" dirty="0" smtClean="0"/>
              <a:t>Много лет назад в нём был приют для мальчиков-сирот.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99179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7" y="0"/>
            <a:ext cx="4752975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" t="27002" b="11870"/>
          <a:stretch/>
        </p:blipFill>
        <p:spPr bwMode="auto">
          <a:xfrm>
            <a:off x="1555566" y="3267076"/>
            <a:ext cx="7588434" cy="357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78612" y="548680"/>
            <a:ext cx="4365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Дом С.М. Грибушина.</a:t>
            </a:r>
          </a:p>
          <a:p>
            <a:r>
              <a:rPr lang="ru-RU" sz="2800" dirty="0" smtClean="0"/>
              <a:t>Сейчас в нём Дом учёных.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177842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3989"/>
            <a:ext cx="6700143" cy="5449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580526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Здания главпочтамта и аптеки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614808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938" y="2996952"/>
            <a:ext cx="571500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196" b="3725"/>
          <a:stretch/>
        </p:blipFill>
        <p:spPr bwMode="auto">
          <a:xfrm>
            <a:off x="107504" y="116632"/>
            <a:ext cx="5076056" cy="315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17379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" t="14200" b="5411"/>
          <a:stretch/>
        </p:blipFill>
        <p:spPr bwMode="auto">
          <a:xfrm>
            <a:off x="0" y="0"/>
            <a:ext cx="5568793" cy="287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1" t="9829"/>
          <a:stretch/>
        </p:blipFill>
        <p:spPr bwMode="auto">
          <a:xfrm>
            <a:off x="1259632" y="3448164"/>
            <a:ext cx="6426970" cy="3398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68793" y="188640"/>
            <a:ext cx="35752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Пермское духовное училище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8692" y="2924944"/>
            <a:ext cx="913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Сейчас корпус Пермской академии искусства и культуры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889026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4" t="12301" r="11084" b="22387"/>
          <a:stretch/>
        </p:blipFill>
        <p:spPr bwMode="auto">
          <a:xfrm>
            <a:off x="4612" y="0"/>
            <a:ext cx="5930781" cy="3315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198" y="3351645"/>
            <a:ext cx="7540549" cy="3506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66185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4" y="30445"/>
            <a:ext cx="5362575" cy="318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3273045"/>
            <a:ext cx="5297487" cy="357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77579" y="332656"/>
            <a:ext cx="3766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Пермский драматический театр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65680" y="3537076"/>
            <a:ext cx="37649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Законодательное Собрание и </a:t>
            </a:r>
          </a:p>
          <a:p>
            <a:r>
              <a:rPr lang="ru-RU" sz="2400" dirty="0" smtClean="0"/>
              <a:t>Администрация </a:t>
            </a:r>
          </a:p>
          <a:p>
            <a:r>
              <a:rPr lang="ru-RU" sz="2400" dirty="0" smtClean="0"/>
              <a:t>Пермского края.</a:t>
            </a:r>
          </a:p>
          <a:p>
            <a:endParaRPr lang="ru-RU" sz="2400" dirty="0"/>
          </a:p>
          <a:p>
            <a:r>
              <a:rPr lang="ru-RU" sz="2400" dirty="0" smtClean="0"/>
              <a:t>На переднем плане Монумент героям </a:t>
            </a:r>
          </a:p>
          <a:p>
            <a:r>
              <a:rPr lang="ru-RU" sz="2400" dirty="0" smtClean="0"/>
              <a:t>фронта и тыла.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32438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588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8440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"/>
          <a:stretch/>
        </p:blipFill>
        <p:spPr bwMode="auto">
          <a:xfrm>
            <a:off x="971600" y="1700808"/>
            <a:ext cx="7105685" cy="504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47558" y="11585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Пермь – главный город Пермского края.</a:t>
            </a:r>
          </a:p>
          <a:p>
            <a:pPr algn="ctr"/>
            <a:r>
              <a:rPr lang="ru-RU" sz="2800" dirty="0" smtClean="0"/>
              <a:t>В этом году городу исполнилось 290 лет. </a:t>
            </a:r>
          </a:p>
          <a:p>
            <a:pPr algn="ctr"/>
            <a:r>
              <a:rPr lang="ru-RU" sz="2800" dirty="0" smtClean="0"/>
              <a:t>Население Перми на 2013 г. составило 1.013.890 человек.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801052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«Пермский моторостроительный комплекс»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69859"/>
            <a:ext cx="7620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725144"/>
            <a:ext cx="2652984" cy="19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41644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1" y="0"/>
            <a:ext cx="66143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Кондитерская фабрика «Пермская»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701" y="573753"/>
            <a:ext cx="4367857" cy="3200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63" y="635909"/>
            <a:ext cx="4761367" cy="3132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21375"/>
            <a:ext cx="3672408" cy="2791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 descr="http://s.properm.ru/localStorage/collection/5a/c3/26/e7/5ac326e7_resizedScaled_659to54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922" y="3768166"/>
            <a:ext cx="3756297" cy="3097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4554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243</Words>
  <Application>Microsoft Office PowerPoint</Application>
  <PresentationFormat>Экран (4:3)</PresentationFormat>
  <Paragraphs>54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 1920 года улица носит имя Ленина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библиотека-2</dc:creator>
  <cp:lastModifiedBy>библиотека-2</cp:lastModifiedBy>
  <cp:revision>25</cp:revision>
  <dcterms:created xsi:type="dcterms:W3CDTF">2013-10-22T04:34:48Z</dcterms:created>
  <dcterms:modified xsi:type="dcterms:W3CDTF">2013-10-22T12:42:29Z</dcterms:modified>
</cp:coreProperties>
</file>