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65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25.02.2016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25.02.2016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25.02.2016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25.02.2016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25.02.2016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25.02.2016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25.02.2016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25.02.2016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504" y="44624"/>
            <a:ext cx="9036496" cy="4464496"/>
          </a:xfrm>
        </p:spPr>
        <p:txBody>
          <a:bodyPr>
            <a:noAutofit/>
          </a:bodyPr>
          <a:lstStyle/>
          <a:p>
            <a:pPr algn="ctr"/>
            <a:r>
              <a:rPr lang="ru-RU" sz="6600" dirty="0" smtClean="0"/>
              <a:t>Питание и лечение наших предков</a:t>
            </a:r>
            <a:endParaRPr lang="ru-RU" sz="6600" dirty="0"/>
          </a:p>
        </p:txBody>
      </p:sp>
      <p:pic>
        <p:nvPicPr>
          <p:cNvPr id="8194" name="Picture 2" descr="http://900igr.net/datas/istorija/ZHizn-vostochnykh-slavjan/0011-011-Poselok-slavjan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853"/>
          <a:stretch/>
        </p:blipFill>
        <p:spPr bwMode="auto">
          <a:xfrm>
            <a:off x="827584" y="2304740"/>
            <a:ext cx="7510220" cy="4458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3686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2320" y="116632"/>
            <a:ext cx="8959376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Чем питались наши предки?</a:t>
            </a:r>
            <a:endParaRPr lang="ru-RU" sz="4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026" name="Picture 2" descr="http://www.val-znanje.com/images/stories/ljekovitobilje/100-pros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66" y="1340768"/>
            <a:ext cx="3226329" cy="2419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851920" y="972529"/>
            <a:ext cx="49685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Как правило, пища древних славян была растительного происхождения</a:t>
            </a:r>
            <a:endParaRPr lang="ru-RU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1043608" y="3298850"/>
            <a:ext cx="1080120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просо</a:t>
            </a:r>
            <a:endParaRPr lang="ru-RU" dirty="0"/>
          </a:p>
        </p:txBody>
      </p:sp>
      <p:pic>
        <p:nvPicPr>
          <p:cNvPr id="1028" name="Picture 4" descr="http://www.askpins.com/pics/248/what-do-you-call-wheat-in-a-phylu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149080"/>
            <a:ext cx="3076351" cy="2307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890576" y="5994678"/>
            <a:ext cx="1510205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пшеница</a:t>
            </a:r>
            <a:endParaRPr lang="ru-RU" dirty="0"/>
          </a:p>
        </p:txBody>
      </p:sp>
      <p:pic>
        <p:nvPicPr>
          <p:cNvPr id="1031" name="Picture 7" descr="http://investments.academic.ru/pictures/investments/img1959943_osobennosti_proizvodstva_zernovyih_kultu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79" y="1844824"/>
            <a:ext cx="1882127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3985857" y="3903439"/>
            <a:ext cx="894169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рожь</a:t>
            </a:r>
            <a:endParaRPr lang="ru-RU" dirty="0"/>
          </a:p>
        </p:txBody>
      </p:sp>
      <p:pic>
        <p:nvPicPr>
          <p:cNvPr id="1033" name="Picture 9" descr="http://www.bilka.info/wp-content/uploads/2009/07/Escourgeon-Hordeum_vulgare_subsp._vulgare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7932" y="4581128"/>
            <a:ext cx="2752969" cy="2064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4007851" y="6141957"/>
            <a:ext cx="1234215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ячмень</a:t>
            </a:r>
            <a:endParaRPr lang="ru-RU" dirty="0"/>
          </a:p>
        </p:txBody>
      </p:sp>
      <p:pic>
        <p:nvPicPr>
          <p:cNvPr id="1035" name="Picture 11" descr="http://www.online-utility.org/image/ImageCache?file=c/c1/%EB%A9%94%EB%B0%80.JPG/800px-%EB%A9%94%EB%B0%80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015"/>
          <a:stretch/>
        </p:blipFill>
        <p:spPr bwMode="auto">
          <a:xfrm>
            <a:off x="5575273" y="1841193"/>
            <a:ext cx="3245199" cy="2379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6444208" y="3750634"/>
            <a:ext cx="1370771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гречиха</a:t>
            </a:r>
            <a:endParaRPr lang="ru-RU" dirty="0"/>
          </a:p>
        </p:txBody>
      </p:sp>
      <p:pic>
        <p:nvPicPr>
          <p:cNvPr id="1037" name="Picture 13" descr="http://recept.znate.ru/pars_docs/refs/5/4443/4443-36_1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4554" y="4493497"/>
            <a:ext cx="2947142" cy="1952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7129593" y="5911124"/>
            <a:ext cx="894169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овёс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60890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peterburg.vbakalee.ru/data/tradeboard/11670/tradeboard6kUVMA_im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331"/>
            <a:ext cx="6008139" cy="48245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2.bp.blogspot.com/-L9YR7Ujj-OY/TZDWeuZn8XI/AAAAAAAAAJE/OtWS7MA3FBA/s1600/Gruzinskiy-lavash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174410"/>
            <a:ext cx="3419872" cy="25649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5790" y="4849360"/>
            <a:ext cx="549432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Зерна перемалывались в муку или просто употреблялись размоченными или поджаренными. Хозяйки варили и каши с растительным маслом. Из муки выпекалась пресная лепешка, немного позже, в еде славян появился хлеб на квасе. </a:t>
            </a:r>
          </a:p>
        </p:txBody>
      </p:sp>
    </p:spTree>
    <p:extLst>
      <p:ext uri="{BB962C8B-B14F-4D97-AF65-F5344CB8AC3E}">
        <p14:creationId xmlns:p14="http://schemas.microsoft.com/office/powerpoint/2010/main" val="1726221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xn----7sbebdcflyg3ab1g2g6a.xn--p1ai/img/2015/09/579_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136" y="836712"/>
            <a:ext cx="5229952" cy="3922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34136" y="44624"/>
            <a:ext cx="88303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 былые времена на такие важные события, например, на свадьбу выпекались караваи и калачи.</a:t>
            </a:r>
            <a:endParaRPr lang="ru-RU" dirty="0"/>
          </a:p>
        </p:txBody>
      </p:sp>
      <p:pic>
        <p:nvPicPr>
          <p:cNvPr id="3076" name="Picture 4" descr="http://wallpaperscraft.ru/image/sushki_bubliki_mak_75357_2560x144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4185083"/>
            <a:ext cx="4365776" cy="2455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6397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260648"/>
            <a:ext cx="86409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Немного позже появились пироги с начинками.</a:t>
            </a:r>
            <a:endParaRPr lang="ru-RU" sz="2000" dirty="0"/>
          </a:p>
        </p:txBody>
      </p:sp>
      <p:pic>
        <p:nvPicPr>
          <p:cNvPr id="4098" name="Picture 2" descr="http://cs613417.vk.me/v613417366/d409/FxojqhNtPW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960" y="764704"/>
            <a:ext cx="4661064" cy="2538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s017.radikal.ru/i429/1407/20/a49f10b6de70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682"/>
          <a:stretch/>
        </p:blipFill>
        <p:spPr bwMode="auto">
          <a:xfrm>
            <a:off x="5073468" y="980728"/>
            <a:ext cx="3819012" cy="2701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://img0.liveinternet.ru/images/attach/c/6/124/426/124426584_kak_prigotovit_pirog_s_chernichnim_varenem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95" y="3626532"/>
            <a:ext cx="4612729" cy="3077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://static.wixstatic.com/media/a05835_548786051cb44e548241e87cbdb79182.jpg_srz_912_483_85_22_0.50_1.20_0.00_jpg_srz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1010" y="4232675"/>
            <a:ext cx="3923928" cy="2079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434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data24.gallery.ru/albums/gallery/242347-3c29a-73318085--uea4ed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65"/>
          <a:stretch/>
        </p:blipFill>
        <p:spPr bwMode="auto">
          <a:xfrm>
            <a:off x="0" y="116632"/>
            <a:ext cx="4661189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782288" y="332656"/>
            <a:ext cx="41587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Одним из </a:t>
            </a:r>
            <a:r>
              <a:rPr lang="ru-RU" sz="2400" dirty="0" smtClean="0"/>
              <a:t>любимых </a:t>
            </a:r>
            <a:r>
              <a:rPr lang="ru-RU" sz="2400" dirty="0"/>
              <a:t>блюд </a:t>
            </a:r>
            <a:r>
              <a:rPr lang="ru-RU" sz="2400" dirty="0" smtClean="0"/>
              <a:t>в </a:t>
            </a:r>
            <a:r>
              <a:rPr lang="ru-RU" sz="2400" dirty="0"/>
              <a:t>Древней Руси была каша, в которую добавляли растительное масло.</a:t>
            </a:r>
          </a:p>
        </p:txBody>
      </p:sp>
      <p:pic>
        <p:nvPicPr>
          <p:cNvPr id="5124" name="Picture 4" descr="http://tltpravda.ru/uploads/images/00/00/40/2014/06/25/b0473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0414" y="3717032"/>
            <a:ext cx="4402449" cy="2898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038025" y="5045652"/>
            <a:ext cx="3600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Летом варили </a:t>
            </a:r>
            <a:r>
              <a:rPr lang="ru-RU" sz="2400" dirty="0" smtClean="0"/>
              <a:t>тюрю. </a:t>
            </a:r>
          </a:p>
          <a:p>
            <a:r>
              <a:rPr lang="ru-RU" sz="2400" dirty="0" smtClean="0"/>
              <a:t>Это </a:t>
            </a:r>
            <a:r>
              <a:rPr lang="ru-RU" sz="2400" dirty="0"/>
              <a:t>был лук, покрошенный в квас, и заправленный хлебом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94084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116632"/>
            <a:ext cx="892899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В пищу употреблялись и такие овощи как лук, чеснок, морковь, редька, огурцы, мак. Особенно любима была репа, капуста, тыква. Лакомились дынями. Выращивались и плодовые деревья: яблоня, вишня и слива. </a:t>
            </a:r>
          </a:p>
        </p:txBody>
      </p:sp>
      <p:pic>
        <p:nvPicPr>
          <p:cNvPr id="6146" name="Picture 2" descr="http://mtdata.ru/u5/photo2BFA/20426283707-0/big.jpe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528"/>
          <a:stretch/>
        </p:blipFill>
        <p:spPr bwMode="auto">
          <a:xfrm>
            <a:off x="80867" y="1772816"/>
            <a:ext cx="3841948" cy="1763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s://encrypted-tbn3.gstatic.com/images?q=tbn:ANd9GcTGxyYgRWJWmema6rftSZnknXOMQQQsS3J5Lmn2ReD9gi9rWRI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686292"/>
            <a:ext cx="2352675" cy="1943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://zakustom.ru/wp-content/uploads/2015/04/ogurci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686292"/>
            <a:ext cx="2211690" cy="2163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http://hamster.ru/modules/xcgal/albums/userpics/10891/normal_07a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81" t="13172"/>
          <a:stretch/>
        </p:blipFill>
        <p:spPr bwMode="auto">
          <a:xfrm>
            <a:off x="323528" y="3930711"/>
            <a:ext cx="2602259" cy="2295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http://zenslim.ru/sites/default/files/uploads/turnip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3544" y="4164114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 descr="http://polza-vred.su/wp-content/uploads/2014/11/poleznie-svoystva-dyni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996437"/>
            <a:ext cx="3248586" cy="2750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4423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xn----7sbbraqqceadr9dfp.xn--p1ai/wp-content/uploads/2014/03/slavian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74446"/>
            <a:ext cx="5184576" cy="6703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508104" y="1669755"/>
            <a:ext cx="367042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Кроме земледелия, </a:t>
            </a:r>
            <a:endParaRPr lang="ru-RU" sz="2400" dirty="0" smtClean="0"/>
          </a:p>
          <a:p>
            <a:r>
              <a:rPr lang="ru-RU" sz="2400" dirty="0" smtClean="0"/>
              <a:t>древние </a:t>
            </a:r>
            <a:r>
              <a:rPr lang="ru-RU" sz="2400" dirty="0"/>
              <a:t>славяне освоили и рыболовство. Речную и озерную рыбу сушили на солнце, так она хранилась дольше. </a:t>
            </a:r>
          </a:p>
        </p:txBody>
      </p:sp>
    </p:spTree>
    <p:extLst>
      <p:ext uri="{BB962C8B-B14F-4D97-AF65-F5344CB8AC3E}">
        <p14:creationId xmlns:p14="http://schemas.microsoft.com/office/powerpoint/2010/main" val="2048953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skifiabook.ru/netcat_files/141/209/c42c7ff0b7813f19970c68d904fdc1e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09" y="1"/>
            <a:ext cx="5774743" cy="4005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http://images.myshared.ru/1039467/slide_10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4" t="32652" r="66603" b="42805"/>
          <a:stretch/>
        </p:blipFill>
        <p:spPr bwMode="auto">
          <a:xfrm>
            <a:off x="4283968" y="3959413"/>
            <a:ext cx="4728847" cy="2819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7504" y="4282393"/>
            <a:ext cx="4058084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/>
              <a:t>Несмотря на то, что наши предки употребляли в пищу растительную пищу, они занимались и скотоводством. Славяне</a:t>
            </a:r>
            <a:r>
              <a:rPr lang="ru-RU" sz="2200" b="1" dirty="0"/>
              <a:t> </a:t>
            </a:r>
            <a:r>
              <a:rPr lang="ru-RU" sz="2200" dirty="0"/>
              <a:t>считали, что животные предназначены для человека и кормят его.</a:t>
            </a:r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3624496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koloda-uley.clan.su/bogatov_nikolaj_pasechnik_1875-mi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12776"/>
            <a:ext cx="6369106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5310" y="116632"/>
            <a:ext cx="887917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Особым видом промысла было бортничество («борть» — дупло дерева, в котором живут пчелы, «лесной улей»), с помощью которого получали мед и воск.</a:t>
            </a:r>
          </a:p>
        </p:txBody>
      </p:sp>
      <p:pic>
        <p:nvPicPr>
          <p:cNvPr id="10244" name="Picture 4" descr="http://www.rasteniya-lecarstvennie.ru/uploads/posts/2015-10/1445710394_pchelinyy-vosk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40" b="12652"/>
          <a:stretch/>
        </p:blipFill>
        <p:spPr bwMode="auto">
          <a:xfrm>
            <a:off x="5841385" y="4407762"/>
            <a:ext cx="3238500" cy="246799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04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544" y="1070739"/>
            <a:ext cx="5867952" cy="335622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7504" y="116632"/>
            <a:ext cx="89289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В роли горячих напитков выступали отвары из многих лечебных трав</a:t>
            </a:r>
          </a:p>
        </p:txBody>
      </p:sp>
      <p:pic>
        <p:nvPicPr>
          <p:cNvPr id="11268" name="Picture 4" descr="http://otvetin.ru/uploads/posts/2010-03/1267435527_2_01_27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083"/>
          <a:stretch/>
        </p:blipFill>
        <p:spPr bwMode="auto">
          <a:xfrm>
            <a:off x="107504" y="4149080"/>
            <a:ext cx="4267200" cy="263740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374704" y="515719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 smtClean="0"/>
              <a:t>Сбитень </a:t>
            </a:r>
            <a:r>
              <a:rPr lang="ru-RU" sz="2400" dirty="0"/>
              <a:t>- это вскипяченный мед в воде, после чего взбитый вместе с яйцами</a:t>
            </a:r>
          </a:p>
        </p:txBody>
      </p:sp>
    </p:spTree>
    <p:extLst>
      <p:ext uri="{BB962C8B-B14F-4D97-AF65-F5344CB8AC3E}">
        <p14:creationId xmlns:p14="http://schemas.microsoft.com/office/powerpoint/2010/main" val="4071870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1152" y="116632"/>
            <a:ext cx="882171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Как лечились наши предки?</a:t>
            </a:r>
            <a:endParaRPr lang="ru-RU" sz="4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2290" name="Picture 2" descr="http://mypresentation.ru/documents/5d75f00399edc50fc81952316d755621/img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022845"/>
            <a:ext cx="7620000" cy="5715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0591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www.poleznenko.ru/wp-content/uploads/2012/04/produkty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614" y="116632"/>
            <a:ext cx="7366097" cy="4365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23528" y="4653136"/>
            <a:ext cx="842493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Лук и чеснок - первое средство от простуды. На Руси бытовала поговорка: </a:t>
            </a:r>
            <a:r>
              <a:rPr lang="ru-RU" sz="2800" dirty="0" smtClean="0"/>
              <a:t>«Чеснок </a:t>
            </a:r>
            <a:r>
              <a:rPr lang="ru-RU" sz="2800" dirty="0"/>
              <a:t>и лук от семи </a:t>
            </a:r>
            <a:r>
              <a:rPr lang="ru-RU" sz="2800" dirty="0" smtClean="0"/>
              <a:t>недуг». </a:t>
            </a:r>
            <a:r>
              <a:rPr lang="ru-RU" sz="2800" dirty="0"/>
              <a:t>От летучих веществ, которые выделяет чеснок, гибнут почти все бактерии. </a:t>
            </a:r>
          </a:p>
        </p:txBody>
      </p:sp>
    </p:spTree>
    <p:extLst>
      <p:ext uri="{BB962C8B-B14F-4D97-AF65-F5344CB8AC3E}">
        <p14:creationId xmlns:p14="http://schemas.microsoft.com/office/powerpoint/2010/main" val="1348044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5157192"/>
            <a:ext cx="842493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Малина издавна широко применялась в народной медицине для предотвращения и лечения простудных заболеваний</a:t>
            </a:r>
          </a:p>
        </p:txBody>
      </p:sp>
      <p:pic>
        <p:nvPicPr>
          <p:cNvPr id="26626" name="Picture 2" descr="http://www.likefoods.ru/wp-content/uploads/2013/07/malina_polza_vre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65212"/>
            <a:ext cx="6480720" cy="4860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8966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6384" y="4581128"/>
            <a:ext cx="892899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/>
              <a:t>Ржаной хлеб для наших предков был величайшей святыней и лекарством. Тысячи рецептов от многих болезней с применением ржаного хлеба хранятся в народной памяти. </a:t>
            </a:r>
          </a:p>
        </p:txBody>
      </p:sp>
      <p:pic>
        <p:nvPicPr>
          <p:cNvPr id="27650" name="Picture 2" descr="http://centr-molodosti.ru/wp-content/uploads/2014/10/335_1350559244312377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44125"/>
            <a:ext cx="6567130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5942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4797152"/>
            <a:ext cx="878497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В старину мёд считался целительным лекарством. Им лечили раны, хронические болезни, он был незаменим при истощениях, слабостях и просто при усталости.</a:t>
            </a:r>
          </a:p>
        </p:txBody>
      </p:sp>
      <p:pic>
        <p:nvPicPr>
          <p:cNvPr id="28674" name="Picture 2" descr="http://img3.goodfon.ru/wallpaper/big/8/a5/med-med-banka-banochka-lozhk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9372" y="260648"/>
            <a:ext cx="6889271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6767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5301208"/>
            <a:ext cx="864096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Баня всегда считалась самым лучшим способом преодолеть болезнь. Человек, посетивший баню, становился крепче, сильнее и здоровее. </a:t>
            </a:r>
          </a:p>
        </p:txBody>
      </p:sp>
      <p:pic>
        <p:nvPicPr>
          <p:cNvPr id="29698" name="Picture 2" descr="http://skazka-dubki.ru/upload/medialibrary/c63/c634bc444304d7d4170f0a8894d0424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1654" y="188640"/>
            <a:ext cx="6740691" cy="5055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4633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7864" y="5157192"/>
            <a:ext cx="864096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Люди с испокон веков очень бережно относились к берёзе. Ещё наши предки подметили лечебные свойства берёзы, как универсального целителя. В лечебных целях использовалось буквально всё: берёзовые почки, сок, пыльца, листья, кора, серёжки, корни, дёготь и берёзовый гриб Чага.</a:t>
            </a:r>
          </a:p>
        </p:txBody>
      </p:sp>
      <p:pic>
        <p:nvPicPr>
          <p:cNvPr id="30722" name="Picture 2" descr="http://www.super-gardens.ru/images/beryozovaya_opushka_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5272" y="113084"/>
            <a:ext cx="6533456" cy="4900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4213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620" y="4797152"/>
            <a:ext cx="864096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Знахари на протяжении всей истории человечества искали, составляли исцеляющие снадобья. Главное в приготовлении снадобья – не только состав и вес компонентов, но также время варки и поочередность закладки трав, кореньев, плодов.</a:t>
            </a:r>
          </a:p>
        </p:txBody>
      </p:sp>
      <p:pic>
        <p:nvPicPr>
          <p:cNvPr id="31748" name="Picture 4" descr="http://www.rubulat.ru/lp/pages/pow/images/img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4035" y="116632"/>
            <a:ext cx="5532461" cy="2453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50" name="Picture 6" descr="http://cs616016.vk.me/v616016187/1a2c7/Hfq-SKuG_Qc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3286020" cy="4240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765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650088" y="188640"/>
            <a:ext cx="13768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/>
              <a:t>Лопух 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338514" y="889843"/>
            <a:ext cx="466553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Его использовали все целиком, в том числе листья, стебли, корни. Все части растения содержат целебные вещества. </a:t>
            </a:r>
            <a:r>
              <a:rPr lang="ru-RU" sz="2400" dirty="0" smtClean="0"/>
              <a:t>Употребление </a:t>
            </a:r>
            <a:r>
              <a:rPr lang="ru-RU" sz="2400" dirty="0"/>
              <a:t>растения способствует улучшению качества крови, снижает уровень сахара, препятствует развитию опухолей. Также отвар корней использовали для лечения болезней костей, суставов, исцеляли холецистит. Экстракты лопуха применяли для лечения ран, повреждений </a:t>
            </a:r>
            <a:r>
              <a:rPr lang="ru-RU" sz="2400" dirty="0" smtClean="0"/>
              <a:t>кожи.</a:t>
            </a:r>
            <a:endParaRPr lang="ru-RU" sz="2400" dirty="0"/>
          </a:p>
        </p:txBody>
      </p:sp>
      <p:pic>
        <p:nvPicPr>
          <p:cNvPr id="32770" name="Picture 2" descr="http://vladimirmikaev.ru/images/mv/vm/novosty/lopu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97186"/>
            <a:ext cx="3841411" cy="4417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4345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355976" y="980728"/>
            <a:ext cx="464400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Молодое </a:t>
            </a:r>
            <a:r>
              <a:rPr lang="ru-RU" sz="2400" dirty="0"/>
              <a:t>растение использовали повсеместно. Крапива чрезвычайно полезна, так как содержит много витаминов (С, К, В2, каротин), микроэлементов, в том числе железа, калия, </a:t>
            </a:r>
            <a:r>
              <a:rPr lang="ru-RU" sz="2400" dirty="0" smtClean="0"/>
              <a:t>кальция.</a:t>
            </a:r>
          </a:p>
          <a:p>
            <a:r>
              <a:rPr lang="ru-RU" sz="2400" dirty="0" smtClean="0"/>
              <a:t>Варили </a:t>
            </a:r>
            <a:r>
              <a:rPr lang="ru-RU" sz="2400" dirty="0"/>
              <a:t>лечебные снадобья для улучшения свертываемость крови, использовали как общеукрепляющее средство, а так же как лекарство, затягивающее раны.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532188" y="188640"/>
            <a:ext cx="228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b="1" dirty="0" smtClean="0">
                <a:solidFill>
                  <a:prstClr val="black"/>
                </a:solidFill>
              </a:rPr>
              <a:t>Крапива</a:t>
            </a:r>
            <a:endParaRPr lang="ru-RU" dirty="0"/>
          </a:p>
        </p:txBody>
      </p:sp>
      <p:pic>
        <p:nvPicPr>
          <p:cNvPr id="33794" name="Picture 2" descr="http://wombe.ru/wp-content/uploads/2015/12/krapiva-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556792"/>
            <a:ext cx="3920768" cy="3836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1890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5301208"/>
            <a:ext cx="9144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При </a:t>
            </a:r>
            <a:r>
              <a:rPr lang="ru-RU" sz="2800" dirty="0"/>
              <a:t>сильной простуде готовили целебный настой, обладающий жаропонижающим свойством. </a:t>
            </a:r>
            <a:endParaRPr lang="ru-RU" sz="2800" dirty="0" smtClean="0"/>
          </a:p>
          <a:p>
            <a:r>
              <a:rPr lang="ru-RU" sz="2800" dirty="0" smtClean="0"/>
              <a:t>Девушки </a:t>
            </a:r>
            <a:r>
              <a:rPr lang="ru-RU" sz="2800" dirty="0"/>
              <a:t>умывались отваром для красоты и свежести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059832" y="116632"/>
            <a:ext cx="28505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prstClr val="black"/>
                </a:solidFill>
              </a:rPr>
              <a:t>Липовый цвет </a:t>
            </a:r>
            <a:endParaRPr lang="ru-RU" sz="2800" dirty="0"/>
          </a:p>
        </p:txBody>
      </p:sp>
      <p:pic>
        <p:nvPicPr>
          <p:cNvPr id="34818" name="Picture 2" descr="http://chtopit.ru/wp-content/uploads/2015/09/kak-zavarivat-lipovyj-chaj2-600x450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656692"/>
            <a:ext cx="6192688" cy="4644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6163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44386" y="476672"/>
            <a:ext cx="625523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Викторина </a:t>
            </a:r>
          </a:p>
          <a:p>
            <a:pPr algn="ctr"/>
            <a:r>
              <a:rPr lang="ru-RU" sz="5400" b="1" cap="none" spc="0" dirty="0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«Зелёная аптека»</a:t>
            </a:r>
            <a:endParaRPr lang="ru-RU" sz="5400" b="1" cap="none" spc="0" dirty="0">
              <a:ln w="11430"/>
              <a:solidFill>
                <a:srgbClr val="00B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4097" y="2230998"/>
            <a:ext cx="5055815" cy="44842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0826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88640"/>
            <a:ext cx="871296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/>
              <a:t>1.Это лекарственное растение растет у дорог, его листья заживляют раны. Если  ты натер ногу в пути, оно  поможет облегчить боль?</a:t>
            </a:r>
            <a:endParaRPr lang="ru-RU" sz="3200" dirty="0"/>
          </a:p>
        </p:txBody>
      </p:sp>
      <p:pic>
        <p:nvPicPr>
          <p:cNvPr id="17410" name="Picture 2" descr="http://pancreatit.info/wp-content/uploads/2015/06/ccs-12347-0-95876700-13747530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270724"/>
            <a:ext cx="6096000" cy="4400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5872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88640"/>
            <a:ext cx="871296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/>
              <a:t>2.Какое растение получило название «</a:t>
            </a:r>
            <a:r>
              <a:rPr lang="ru-RU" sz="3200" b="1" i="1" dirty="0" err="1"/>
              <a:t>мяун</a:t>
            </a:r>
            <a:r>
              <a:rPr lang="ru-RU" sz="3200" b="1" i="1" dirty="0"/>
              <a:t>-трава</a:t>
            </a:r>
            <a:r>
              <a:rPr lang="ru-RU" sz="3200" b="1" i="1" dirty="0" smtClean="0"/>
              <a:t>»? Какое </a:t>
            </a:r>
            <a:r>
              <a:rPr lang="ru-RU" sz="3200" b="1" i="1" dirty="0"/>
              <a:t>лекарство из него изготавливают?  </a:t>
            </a:r>
            <a:endParaRPr lang="ru-RU" sz="3200" dirty="0"/>
          </a:p>
        </p:txBody>
      </p:sp>
      <p:pic>
        <p:nvPicPr>
          <p:cNvPr id="18434" name="Picture 2" descr="http://malahov-plus.com/uploads/posts/2010-04/1271481092_144_228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9652" y="1790112"/>
            <a:ext cx="6192688" cy="4876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3120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88640"/>
            <a:ext cx="87849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i="1" dirty="0"/>
              <a:t>3.Какая ягода заменит лимон?</a:t>
            </a:r>
            <a:endParaRPr lang="ru-RU" sz="3600" dirty="0"/>
          </a:p>
        </p:txBody>
      </p:sp>
      <p:sp>
        <p:nvSpPr>
          <p:cNvPr id="3" name="TextBox 2"/>
          <p:cNvSpPr txBox="1"/>
          <p:nvPr/>
        </p:nvSpPr>
        <p:spPr>
          <a:xfrm>
            <a:off x="107504" y="834971"/>
            <a:ext cx="568863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smtClean="0"/>
              <a:t>А) смородина</a:t>
            </a:r>
          </a:p>
          <a:p>
            <a:r>
              <a:rPr lang="ru-RU" sz="4800" dirty="0" smtClean="0"/>
              <a:t>Б) клюква</a:t>
            </a:r>
          </a:p>
          <a:p>
            <a:r>
              <a:rPr lang="ru-RU" sz="4800" dirty="0" smtClean="0"/>
              <a:t>В) клубника</a:t>
            </a:r>
          </a:p>
          <a:p>
            <a:r>
              <a:rPr lang="ru-RU" sz="4800" dirty="0" smtClean="0"/>
              <a:t>Г) земляника</a:t>
            </a:r>
            <a:endParaRPr lang="ru-RU" sz="4800" dirty="0"/>
          </a:p>
        </p:txBody>
      </p:sp>
      <p:pic>
        <p:nvPicPr>
          <p:cNvPr id="15362" name="Picture 2" descr="http://www.coffeemag.ru/himages/postimg/images/paste2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501008"/>
            <a:ext cx="4754262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4065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20"/>
                            </p:stCondLst>
                            <p:childTnLst>
                              <p:par>
                                <p:cTn id="1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260648"/>
            <a:ext cx="87129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/>
              <a:t>4.Какими лечебными свойствами обладает мать-и-мачеха? </a:t>
            </a:r>
            <a:endParaRPr lang="ru-RU" sz="3200" dirty="0"/>
          </a:p>
        </p:txBody>
      </p:sp>
      <p:pic>
        <p:nvPicPr>
          <p:cNvPr id="19458" name="Picture 2" descr="http://images.aif.ru/004/992/f73b26ace060a3f66ad9b04c1731a50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628800"/>
            <a:ext cx="7272808" cy="4829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5832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88640"/>
            <a:ext cx="871296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/>
              <a:t>5.Это растение, с шипами и красивыми цветами, придает человеку силы и снабжает организм витаминами.  </a:t>
            </a:r>
            <a:endParaRPr lang="ru-RU" sz="2800" dirty="0"/>
          </a:p>
        </p:txBody>
      </p:sp>
      <p:sp>
        <p:nvSpPr>
          <p:cNvPr id="3" name="TextBox 2"/>
          <p:cNvSpPr txBox="1"/>
          <p:nvPr/>
        </p:nvSpPr>
        <p:spPr>
          <a:xfrm>
            <a:off x="251520" y="1700808"/>
            <a:ext cx="511256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/>
              <a:t>А) жимолость</a:t>
            </a:r>
          </a:p>
          <a:p>
            <a:r>
              <a:rPr lang="ru-RU" sz="4000" dirty="0" smtClean="0"/>
              <a:t>Б) ежевика</a:t>
            </a:r>
          </a:p>
          <a:p>
            <a:r>
              <a:rPr lang="ru-RU" sz="4000" dirty="0" smtClean="0"/>
              <a:t>В) крыжовник</a:t>
            </a:r>
          </a:p>
          <a:p>
            <a:r>
              <a:rPr lang="ru-RU" sz="4000" dirty="0" smtClean="0"/>
              <a:t>Г) шиповник</a:t>
            </a:r>
            <a:endParaRPr lang="ru-RU" sz="4000" dirty="0"/>
          </a:p>
        </p:txBody>
      </p:sp>
      <p:pic>
        <p:nvPicPr>
          <p:cNvPr id="16386" name="Picture 2" descr="http://agroopt.biz/images/product_images/popup_images/352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812681"/>
            <a:ext cx="3816424" cy="2888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8" name="Picture 4" descr="http://komy-za-50.ru/wp-content/uploads/2012/08/shipovnik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9693" y="1412776"/>
            <a:ext cx="3489150" cy="2183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0391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80"/>
                            </p:stCondLst>
                            <p:childTnLst>
                              <p:par>
                                <p:cTn id="1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116632"/>
            <a:ext cx="88569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/>
              <a:t>6.Название этого растения говорит само за себя – оно лечит многие кожные заболевания.</a:t>
            </a:r>
            <a:endParaRPr lang="ru-RU" sz="3200" dirty="0"/>
          </a:p>
        </p:txBody>
      </p:sp>
      <p:pic>
        <p:nvPicPr>
          <p:cNvPr id="20482" name="Picture 2" descr="http://images.aif.ru/005/369/91c17715adb9502209568174e95088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429" y="1700355"/>
            <a:ext cx="7597134" cy="5044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0730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88640"/>
            <a:ext cx="878497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/>
              <a:t>7.  Какое растение  поможет укрепить волосы?</a:t>
            </a:r>
            <a:endParaRPr lang="ru-RU" sz="3200" dirty="0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855"/>
          <a:stretch/>
        </p:blipFill>
        <p:spPr bwMode="auto">
          <a:xfrm>
            <a:off x="1039349" y="1541262"/>
            <a:ext cx="7065301" cy="49357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56073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260648"/>
            <a:ext cx="871296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/>
              <a:t>8.  О каком растении в народе говорят: «Оно одно семерых врачей заменит». </a:t>
            </a:r>
            <a:endParaRPr lang="ru-RU" sz="2800" b="1" i="1" dirty="0" smtClean="0"/>
          </a:p>
          <a:p>
            <a:r>
              <a:rPr lang="ru-RU" sz="2800" b="1" i="1" dirty="0" smtClean="0"/>
              <a:t>Его </a:t>
            </a:r>
            <a:r>
              <a:rPr lang="ru-RU" sz="2800" b="1" i="1" dirty="0"/>
              <a:t>используют в качестве кровоостанавливающего средства, как ранозаживляющее. </a:t>
            </a:r>
            <a:endParaRPr lang="ru-RU" sz="2800" dirty="0"/>
          </a:p>
        </p:txBody>
      </p:sp>
      <p:pic>
        <p:nvPicPr>
          <p:cNvPr id="22530" name="Picture 2" descr="http://www.zagorodnyy-dom.ru/wp-content/uploads/2013/12/%D0%9A%D1%80%D0%B0%D0%BF%D0%B8%D0%B2%D0%B0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543182"/>
            <a:ext cx="5688632" cy="4266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3566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88640"/>
            <a:ext cx="878497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/>
              <a:t>9.  Эти растения (овощи) быстро убивают вредные бактерии </a:t>
            </a:r>
            <a:endParaRPr lang="ru-RU" sz="3200" dirty="0"/>
          </a:p>
        </p:txBody>
      </p:sp>
      <p:pic>
        <p:nvPicPr>
          <p:cNvPr id="23554" name="Picture 2" descr="http://www.gippokratlechit.com/upload/iblock/578/578375e4c4e72b35d828997745dfd0a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412776"/>
            <a:ext cx="7056784" cy="5292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970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88640"/>
            <a:ext cx="885698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/>
              <a:t>10.  С этим растением каждый день встречается тот, кто любит чистить зубы. Оно придает приятный запах и свежесть зубной пасте.</a:t>
            </a:r>
            <a:endParaRPr lang="ru-RU" sz="3200" dirty="0"/>
          </a:p>
        </p:txBody>
      </p:sp>
      <p:pic>
        <p:nvPicPr>
          <p:cNvPr id="24578" name="Picture 2" descr="http://volshebnaya-eda.ru/wp-content/uploads/2012/08/myat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7" y="2492896"/>
            <a:ext cx="6264695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6577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88640"/>
            <a:ext cx="87849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i="1" dirty="0"/>
              <a:t>11.  Плоды каких кустарников очень богаты витамином С?</a:t>
            </a:r>
            <a:r>
              <a:rPr lang="ru-RU" sz="3600" dirty="0"/>
              <a:t>  </a:t>
            </a:r>
          </a:p>
        </p:txBody>
      </p:sp>
      <p:sp>
        <p:nvSpPr>
          <p:cNvPr id="3" name="AutoShape 2" descr="http://farming.by/wp-content/uploads/2012/06/artleo.com-2578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5604" name="Picture 4" descr="http://farming.by/wp-content/uploads/2012/06/artleo.com-2578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7" y="1484784"/>
            <a:ext cx="6816757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3179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157</TotalTime>
  <Words>684</Words>
  <Application>Microsoft Office PowerPoint</Application>
  <PresentationFormat>Экран (4:3)</PresentationFormat>
  <Paragraphs>60</Paragraphs>
  <Slides>34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5" baseType="lpstr">
      <vt:lpstr>Трек</vt:lpstr>
      <vt:lpstr>Питание и лечение наших предков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Питание и лечение наших предков</dc:title>
  <dc:creator>krai</dc:creator>
  <cp:lastModifiedBy>библиотека-2</cp:lastModifiedBy>
  <cp:revision>16</cp:revision>
  <dcterms:created xsi:type="dcterms:W3CDTF">2016-02-25T05:54:17Z</dcterms:created>
  <dcterms:modified xsi:type="dcterms:W3CDTF">2016-02-25T10:23:45Z</dcterms:modified>
</cp:coreProperties>
</file>