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758" r:id="rId3"/>
  </p:sldMasterIdLst>
  <p:sldIdLst>
    <p:sldId id="256" r:id="rId4"/>
    <p:sldId id="258" r:id="rId5"/>
    <p:sldId id="268" r:id="rId6"/>
    <p:sldId id="266" r:id="rId7"/>
    <p:sldId id="260" r:id="rId8"/>
    <p:sldId id="261" r:id="rId9"/>
    <p:sldId id="262" r:id="rId10"/>
    <p:sldId id="263" r:id="rId11"/>
    <p:sldId id="267" r:id="rId12"/>
    <p:sldId id="269" r:id="rId13"/>
    <p:sldId id="274" r:id="rId14"/>
    <p:sldId id="264" r:id="rId15"/>
    <p:sldId id="272" r:id="rId16"/>
    <p:sldId id="273" r:id="rId17"/>
    <p:sldId id="270" r:id="rId18"/>
    <p:sldId id="280" r:id="rId19"/>
    <p:sldId id="281" r:id="rId20"/>
    <p:sldId id="282" r:id="rId21"/>
    <p:sldId id="283" r:id="rId22"/>
    <p:sldId id="284" r:id="rId23"/>
    <p:sldId id="285" r:id="rId24"/>
    <p:sldId id="286" r:id="rId25"/>
    <p:sldId id="287" r:id="rId26"/>
    <p:sldId id="288" r:id="rId27"/>
    <p:sldId id="289" r:id="rId28"/>
    <p:sldId id="290" r:id="rId29"/>
    <p:sldId id="275" r:id="rId30"/>
    <p:sldId id="257" r:id="rId31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34587" autoAdjust="0"/>
    <p:restoredTop sz="94629" autoAdjust="0"/>
  </p:normalViewPr>
  <p:slideViewPr>
    <p:cSldViewPr>
      <p:cViewPr varScale="1">
        <p:scale>
          <a:sx n="103" d="100"/>
          <a:sy n="103" d="100"/>
        </p:scale>
        <p:origin x="-144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theme" Target="theme/theme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presProps" Target="pres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D48699-0879-4132-BC1F-E702B4F07404}" type="datetimeFigureOut">
              <a:rPr lang="ru-RU"/>
              <a:pPr>
                <a:defRPr/>
              </a:pPr>
              <a:t>13.04.2022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FCCE5E-A4FB-44C4-BABF-72EAA5A8DFD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92493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D2907C-E03B-49D9-9040-E98E8FC59DE8}" type="datetimeFigureOut">
              <a:rPr lang="ru-RU"/>
              <a:pPr>
                <a:defRPr/>
              </a:pPr>
              <a:t>13.04.2022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59B464-47C3-4BD8-B0EB-3602E9309A7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56998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69F346-611E-4557-9A49-5FDDAFD6FB30}" type="datetimeFigureOut">
              <a:rPr lang="ru-RU"/>
              <a:pPr>
                <a:defRPr/>
              </a:pPr>
              <a:t>13.04.2022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18CC97-F1B0-48BD-B4EB-04B048FB973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84607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DFFE3E-E665-46EB-A436-E5D52AFD2E6B}" type="datetimeFigureOut">
              <a:rPr lang="ru-RU"/>
              <a:pPr>
                <a:defRPr/>
              </a:pPr>
              <a:t>13.04.2022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74524A-0C6E-4C95-A9D3-8AF07336D3C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797209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12618D-65CD-4302-B202-9AB2B7803B5B}" type="datetimeFigureOut">
              <a:rPr lang="ru-RU"/>
              <a:pPr>
                <a:defRPr/>
              </a:pPr>
              <a:t>13.04.2022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71E41C-860B-45DA-B6A0-F75D14A8578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851662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661F0F-4EDD-4D2C-B7E9-3C915C3B82A2}" type="datetimeFigureOut">
              <a:rPr lang="ru-RU"/>
              <a:pPr>
                <a:defRPr/>
              </a:pPr>
              <a:t>13.04.2022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144734-D032-4C4F-9105-62B5C8F2409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09351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6A8A89-C8AF-4F6F-B5A5-845874640AE5}" type="datetimeFigureOut">
              <a:rPr lang="ru-RU"/>
              <a:pPr>
                <a:defRPr/>
              </a:pPr>
              <a:t>13.04.2022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C073E7-B5F3-4C14-9E2A-C1F645F228C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027900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16A62E-AF52-4ECA-A16A-8F0278DE253D}" type="datetimeFigureOut">
              <a:rPr lang="ru-RU"/>
              <a:pPr>
                <a:defRPr/>
              </a:pPr>
              <a:t>13.04.2022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2DF7C4-1639-464B-B906-FC6522230AC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253244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BE2903-2E53-48CE-B779-E692FF712038}" type="datetimeFigureOut">
              <a:rPr lang="ru-RU"/>
              <a:pPr>
                <a:defRPr/>
              </a:pPr>
              <a:t>13.04.2022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3E36C1-EAA1-4045-B547-AD006599CE1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28750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69796C-0DFB-4175-90D5-2E765CA44238}" type="datetimeFigureOut">
              <a:rPr lang="ru-RU"/>
              <a:pPr>
                <a:defRPr/>
              </a:pPr>
              <a:t>13.04.2022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5D1481-A711-4170-98CD-D621FB9B487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811260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2C30AB-E215-4DB9-B7B2-5DB5FDA4CFE9}" type="datetimeFigureOut">
              <a:rPr lang="ru-RU"/>
              <a:pPr>
                <a:defRPr/>
              </a:pPr>
              <a:t>13.04.2022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5FE8F4-E6E9-46E6-963A-4FC9122B95C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2041849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05156948-1356-4388-B32C-85FF70106E19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07516650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7BC33A28-1247-4838-8C64-30D6BEB68AE7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00047756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7EE96504-F650-4C12-BB83-4092CFE15BD9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35906927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5F0C3399-9C65-470D-B019-E922A1B67998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68767566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FEC4345F-35BD-441F-B6F2-FD421F6541C0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27666340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F9C4A94A-A07D-401B-81F1-45E7CCB6C365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45761604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D77C58B3-64FA-4E05-93D2-6611C89D678B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59214110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53264A80-DD09-40BE-A65B-4C99CA0D35C1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80720667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40CBB579-4093-409C-99A1-92D89526DD3F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32783357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A86D951B-FF8D-4481-AC5D-8F77C378B023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70199460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33F0B83D-EABC-4C9B-BCF9-2FBBD2D902C7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93571667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134ECA57-55A1-40EF-9ACA-F2E199A11CAC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48130308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fld id="{BD7F605C-2762-48A4-806C-2F2EB74C74F6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00976920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fld id="{6DDB7822-024F-4C57-BB76-12699B136CD8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81823592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fld id="{335E3FC3-460C-44DB-9612-3159D05EB978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57715759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fld id="{ACD05070-58EB-4A27-B67C-2581A8D0D673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49587992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fld id="{A0099845-433C-4F45-A558-6BD1F03C5CC0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699235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fld id="{112E7CAD-069C-497B-90E7-FB3852460CDD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40342119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fld id="{BD94EF05-8DCA-443D-8941-22B9FDFF6498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58535416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fld id="{4A3629C1-625B-4BC1-BF4C-B1DFF6751D9F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130936887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fld id="{4A4DF576-2F02-48A3-8881-70B2BC0062E0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8846637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fld id="{9A4F4027-A32E-42B9-80AE-D587DD1310CC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64833697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fld id="{899FAE1C-B992-49AA-AB85-CAEF95ACC634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969046585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fld id="{D27BD048-F3C9-4D0D-A4A1-951FCB514A5D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3248649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1.jpe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slideLayout" Target="../slideLayouts/slideLayout35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2BD7F4A-3CCB-4D80-8877-494723A62C0A}" type="datetimeFigureOut">
              <a:rPr lang="ru-RU"/>
              <a:pPr>
                <a:defRPr/>
              </a:pPr>
              <a:t>13.04.2022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EAB7CA1-4633-4A47-ACED-A644A67491A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5" r:id="rId1"/>
    <p:sldLayoutId id="2147483796" r:id="rId2"/>
    <p:sldLayoutId id="2147483797" r:id="rId3"/>
    <p:sldLayoutId id="2147483798" r:id="rId4"/>
    <p:sldLayoutId id="2147483799" r:id="rId5"/>
    <p:sldLayoutId id="2147483800" r:id="rId6"/>
    <p:sldLayoutId id="2147483801" r:id="rId7"/>
    <p:sldLayoutId id="2147483802" r:id="rId8"/>
    <p:sldLayoutId id="2147483803" r:id="rId9"/>
    <p:sldLayoutId id="2147483804" r:id="rId10"/>
    <p:sldLayoutId id="2147483805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D377545-083A-4DB6-A7BD-6E0BC4097D83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6" r:id="rId1"/>
    <p:sldLayoutId id="2147483807" r:id="rId2"/>
    <p:sldLayoutId id="2147483808" r:id="rId3"/>
    <p:sldLayoutId id="2147483809" r:id="rId4"/>
    <p:sldLayoutId id="2147483810" r:id="rId5"/>
    <p:sldLayoutId id="2147483811" r:id="rId6"/>
    <p:sldLayoutId id="2147483812" r:id="rId7"/>
    <p:sldLayoutId id="2147483813" r:id="rId8"/>
    <p:sldLayoutId id="2147483814" r:id="rId9"/>
    <p:sldLayoutId id="2147483815" r:id="rId10"/>
    <p:sldLayoutId id="2147483816" r:id="rId11"/>
    <p:sldLayoutId id="2147483817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pPr>
              <a:defRPr/>
            </a:pPr>
            <a:fld id="{AFAF7379-0E51-4CB5-A509-B35DAE895290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8" r:id="rId1"/>
    <p:sldLayoutId id="2147483819" r:id="rId2"/>
    <p:sldLayoutId id="2147483820" r:id="rId3"/>
    <p:sldLayoutId id="2147483821" r:id="rId4"/>
    <p:sldLayoutId id="2147483822" r:id="rId5"/>
    <p:sldLayoutId id="2147483823" r:id="rId6"/>
    <p:sldLayoutId id="2147483824" r:id="rId7"/>
    <p:sldLayoutId id="2147483825" r:id="rId8"/>
    <p:sldLayoutId id="2147483826" r:id="rId9"/>
    <p:sldLayoutId id="2147483827" r:id="rId10"/>
    <p:sldLayoutId id="2147483828" r:id="rId11"/>
    <p:sldLayoutId id="2147483829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1.xml"/><Relationship Id="rId1" Type="http://schemas.openxmlformats.org/officeDocument/2006/relationships/audio" Target="file:///C:\Users\&#1073;&#1080;&#1073;&#1083;&#1080;&#1086;&#1090;&#1077;&#1082;&#1072;-2\Downloads\bez-imeni-les.mp3" TargetMode="Externa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30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30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30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30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30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Заголовок 1"/>
          <p:cNvSpPr>
            <a:spLocks noGrp="1"/>
          </p:cNvSpPr>
          <p:nvPr>
            <p:ph type="ctrTitle"/>
          </p:nvPr>
        </p:nvSpPr>
        <p:spPr>
          <a:xfrm>
            <a:off x="-12700" y="1341438"/>
            <a:ext cx="9144000" cy="2605087"/>
          </a:xfrm>
        </p:spPr>
        <p:txBody>
          <a:bodyPr/>
          <a:lstStyle/>
          <a:p>
            <a:pPr eaLnBrk="1" hangingPunct="1"/>
            <a:r>
              <a:rPr lang="ru-RU" altLang="ru-RU" sz="8800" b="1" smtClean="0">
                <a:solidFill>
                  <a:srgbClr val="C00000"/>
                </a:solidFill>
              </a:rPr>
              <a:t>Охрана птиц России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80513" cy="1439863"/>
          </a:xfrm>
        </p:spPr>
        <p:txBody>
          <a:bodyPr rtlCol="0">
            <a:no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3600" b="1" i="1" dirty="0" smtClean="0">
                <a:solidFill>
                  <a:schemeClr val="accent2">
                    <a:lumMod val="75000"/>
                  </a:schemeClr>
                </a:solidFill>
              </a:rPr>
              <a:t>1 АПРЕЛЯ –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3600" b="1" i="1" dirty="0" smtClean="0">
                <a:solidFill>
                  <a:schemeClr val="accent2">
                    <a:lumMod val="75000"/>
                  </a:schemeClr>
                </a:solidFill>
              </a:rPr>
              <a:t>МЕЖДУНАРОДНЫЙ ДЕНЬ ПТИЦ</a:t>
            </a:r>
            <a:endParaRPr lang="ru-RU" sz="3600" b="1" i="1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4" name="Picture 2" descr="C:\Users\777\Desktop\1472591_html_m7141a541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32040" y="3865001"/>
            <a:ext cx="4199481" cy="29701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" name="bez-imeni-les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7600" y="609282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 descr="https://ds04.infourok.ru/uploads/ex/00d4/00118d03-4b7a514b/img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22" t="2991" r="9132" b="13770"/>
          <a:stretch>
            <a:fillRect/>
          </a:stretch>
        </p:blipFill>
        <p:spPr bwMode="auto">
          <a:xfrm>
            <a:off x="0" y="0"/>
            <a:ext cx="9144000" cy="6824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7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Do0dUrjaiQ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3208338"/>
            <a:ext cx="2947988" cy="2668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660775" y="614363"/>
            <a:ext cx="5184775" cy="5262562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Для охраны птиц России в 1993 году был создан Союз охраны птиц России - общероссийская экологическая общественная организация, цель которой — сохранение видового многообразия, численности и мест обитания диких птиц России.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Ежегодно с 1996 года Союз охраны птиц России выбирает птицу года. Именно ей посвящаются эколого-просветительские мероприятия и природоохранные акции, которые проходят в течение всего года.</a:t>
            </a:r>
          </a:p>
        </p:txBody>
      </p:sp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140200" y="188913"/>
            <a:ext cx="4176713" cy="830262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b="1" dirty="0">
                <a:solidFill>
                  <a:schemeClr val="accent2">
                    <a:lumMod val="75000"/>
                  </a:schemeClr>
                </a:solidFill>
              </a:rPr>
              <a:t>Птица года</a:t>
            </a:r>
          </a:p>
        </p:txBody>
      </p:sp>
      <p:pic>
        <p:nvPicPr>
          <p:cNvPr id="7172" name="Picture 4" descr="https://ds02.infourok.ru/uploads/ex/0b04/00082153-5d3f5a94/img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1124744"/>
            <a:ext cx="7416824" cy="560092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9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https://myslide.ru/documents_7/ae631412a55b809b2e905df412f530f6/img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463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AutoShape 2" descr="https://theslide.ru/img/thumbs/a2b3b1198fdf00954b386c724a463e75-800x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337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63" y="14288"/>
            <a:ext cx="9113837" cy="6835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8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AutoShape 2" descr="https://theslide.ru/img/thumbs/c65ee3db9a03f2a7efc68c3389e720df-800x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3481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558"/>
          <a:stretch>
            <a:fillRect/>
          </a:stretch>
        </p:blipFill>
        <p:spPr bwMode="auto">
          <a:xfrm>
            <a:off x="-17463" y="0"/>
            <a:ext cx="913130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8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https://mypresentation.ru/documents_2/c24f18a4b5e09d6f4698cd51db219922/img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" y="14288"/>
            <a:ext cx="9124950" cy="6843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5"/>
          <p:cNvSpPr>
            <a:spLocks noChangeArrowheads="1"/>
          </p:cNvSpPr>
          <p:nvPr/>
        </p:nvSpPr>
        <p:spPr bwMode="auto">
          <a:xfrm>
            <a:off x="120650" y="4868863"/>
            <a:ext cx="4679950" cy="61912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>
                <a:latin typeface="Arial" charset="0"/>
              </a:rPr>
              <a:t>Странствующий голубь</a:t>
            </a:r>
          </a:p>
        </p:txBody>
      </p:sp>
      <p:pic>
        <p:nvPicPr>
          <p:cNvPr id="36867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0" y="188913"/>
            <a:ext cx="4764088" cy="4392612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868" name="Прямоугольник 1"/>
          <p:cNvSpPr>
            <a:spLocks noChangeArrowheads="1"/>
          </p:cNvSpPr>
          <p:nvPr/>
        </p:nvSpPr>
        <p:spPr bwMode="auto">
          <a:xfrm>
            <a:off x="5002213" y="620713"/>
            <a:ext cx="4089400" cy="563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2400">
                <a:latin typeface="Arial" charset="0"/>
              </a:rPr>
              <a:t>Странствующие голуби — очень красивые птицы. Они обитали в старых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2400">
                <a:latin typeface="Arial" charset="0"/>
              </a:rPr>
              <a:t>лиственных лесах, где находили обильный корм: буковые орехи, каштаны, желуди, семена. Привычка держаться стаями, строить гнезда превратила их в легкую добычу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2400">
                <a:latin typeface="Arial" charset="0"/>
              </a:rPr>
              <a:t>охотников. К 1890 году дикие странствующие голуби стали редкостью. Последний странствующий голубь умер в 1900 году. </a:t>
            </a:r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17634" y="44624"/>
            <a:ext cx="7308732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5400" b="1" dirty="0">
                <a:ln w="11430"/>
                <a:solidFill>
                  <a:srgbClr val="00B0F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cs typeface="+mn-cs"/>
              </a:rPr>
              <a:t>Экологические ребусы</a:t>
            </a:r>
          </a:p>
        </p:txBody>
      </p:sp>
      <p:pic>
        <p:nvPicPr>
          <p:cNvPr id="37891" name="Picture 2" descr="https://luckclub.ru/images/luckclub/2018/06/0014-014-zimujuschie-ptitsy-dlja-detej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908050"/>
            <a:ext cx="8642350" cy="5834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972" t="32002" r="25233" b="40459"/>
          <a:stretch>
            <a:fillRect/>
          </a:stretch>
        </p:blipFill>
        <p:spPr bwMode="auto">
          <a:xfrm>
            <a:off x="1331913" y="1252538"/>
            <a:ext cx="7540625" cy="3400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2228" name="Picture 4" descr="https://cepia.ru/images/u/pages/1584/soroka-1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620713"/>
            <a:ext cx="8642350" cy="5761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250"/>
                                        <p:tgtEl>
                                          <p:spTgt spid="52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https://brain-out.site/images/images/uploads/rebusi/3336343e96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150" y="2205038"/>
            <a:ext cx="8483600" cy="3455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252" name="Picture 4" descr="https://filed5-12.my.mail.ru/pic?url=https%3A%2F%2Fi.ytimg.com%2Fvi%2FJTjbRyj-0cY%2Fmaxresdefault.jpg&amp;mw=&amp;mh=&amp;sig=99d23eb61ffbf64cbb3ffeee44dc9e3c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075" y="1268413"/>
            <a:ext cx="8745538" cy="4919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3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https://matsharik.ru/wp-content/uploads/2020/01/galka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46" t="7851" r="29112" b="29541"/>
          <a:stretch>
            <a:fillRect/>
          </a:stretch>
        </p:blipFill>
        <p:spPr bwMode="auto">
          <a:xfrm>
            <a:off x="549275" y="1631950"/>
            <a:ext cx="8413750" cy="4100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276" name="Picture 4" descr="https://cdn.pixabay.com/photo/2015/08/08/23/44/animal-881072_128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413" y="476250"/>
            <a:ext cx="8712200" cy="5805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4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https://resh.edu.ru/uploads/lesson_extract/3591/20190801101107/OEBPS/objects/t_russ_2_65_13/5c0df326716ca79723b938f5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608" t="22693" r="12196" b="13004"/>
          <a:stretch>
            <a:fillRect/>
          </a:stretch>
        </p:blipFill>
        <p:spPr bwMode="auto">
          <a:xfrm>
            <a:off x="1187450" y="1412875"/>
            <a:ext cx="7646988" cy="3887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5300" name="Picture 4" descr="https://proprikol.ru/wp-content/uploads/2020/06/kartinki-dyatla-5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549275"/>
            <a:ext cx="8786812" cy="585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5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https://cf.ppt-online.org/files/slide/e/Eyh1OvLkRG9e0wCMANSJzgb3DZI2PtVi4Wdpo8/slide-2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949" t="25810" r="15732" b="24690"/>
          <a:stretch>
            <a:fillRect/>
          </a:stretch>
        </p:blipFill>
        <p:spPr bwMode="auto">
          <a:xfrm>
            <a:off x="1042988" y="1628775"/>
            <a:ext cx="7370762" cy="424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326" name="Picture 6" descr="https://stihi.ru/pics/2018/09/11/271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668"/>
          <a:stretch>
            <a:fillRect/>
          </a:stretch>
        </p:blipFill>
        <p:spPr bwMode="auto">
          <a:xfrm>
            <a:off x="147638" y="476250"/>
            <a:ext cx="8859837" cy="5932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63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altLang="ru-RU" smtClean="0"/>
          </a:p>
        </p:txBody>
      </p:sp>
      <p:pic>
        <p:nvPicPr>
          <p:cNvPr id="44035" name="Содержимое 3" descr="zagpt9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7162800"/>
          </a:xfrm>
        </p:spPr>
      </p:pic>
      <p:sp>
        <p:nvSpPr>
          <p:cNvPr id="5" name="Прямоугольник 4"/>
          <p:cNvSpPr/>
          <p:nvPr/>
        </p:nvSpPr>
        <p:spPr>
          <a:xfrm>
            <a:off x="3779838" y="1063625"/>
            <a:ext cx="5256212" cy="206216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>
            <a:spAutoFit/>
          </a:bodyPr>
          <a:lstStyle/>
          <a:p>
            <a:pPr>
              <a:defRPr/>
            </a:pPr>
            <a:r>
              <a:rPr lang="ru-RU" sz="3200" b="1" dirty="0"/>
              <a:t>В гости к нам зима пришла</a:t>
            </a:r>
          </a:p>
          <a:p>
            <a:pPr>
              <a:defRPr/>
            </a:pPr>
            <a:r>
              <a:rPr lang="ru-RU" sz="3200" b="1" dirty="0"/>
              <a:t>Мало света и тепла.</a:t>
            </a:r>
          </a:p>
          <a:p>
            <a:pPr>
              <a:defRPr/>
            </a:pPr>
            <a:r>
              <a:rPr lang="ru-RU" sz="3200" b="1" dirty="0"/>
              <a:t>Но зато как фонари Прилетели ….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103297" y="-14763"/>
            <a:ext cx="6937413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54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Игра «Угадай птицу»</a:t>
            </a:r>
          </a:p>
        </p:txBody>
      </p:sp>
      <p:sp>
        <p:nvSpPr>
          <p:cNvPr id="6" name="5-конечная звезда 5"/>
          <p:cNvSpPr/>
          <p:nvPr/>
        </p:nvSpPr>
        <p:spPr>
          <a:xfrm>
            <a:off x="684213" y="4868863"/>
            <a:ext cx="1439862" cy="1368425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altLang="ru-RU" smtClean="0"/>
          </a:p>
        </p:txBody>
      </p:sp>
      <p:pic>
        <p:nvPicPr>
          <p:cNvPr id="45059" name="Содержимое 3" descr="p.6.p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1750" y="34925"/>
            <a:ext cx="9144000" cy="7086600"/>
          </a:xfrm>
        </p:spPr>
      </p:pic>
      <p:sp>
        <p:nvSpPr>
          <p:cNvPr id="5" name="Прямоугольник 4"/>
          <p:cNvSpPr/>
          <p:nvPr/>
        </p:nvSpPr>
        <p:spPr>
          <a:xfrm>
            <a:off x="4648200" y="1066800"/>
            <a:ext cx="4343400" cy="18161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>
            <a:spAutoFit/>
          </a:bodyPr>
          <a:lstStyle/>
          <a:p>
            <a:pPr>
              <a:defRPr/>
            </a:pPr>
            <a:r>
              <a:rPr lang="ru-RU" sz="2800" b="1" dirty="0"/>
              <a:t>Спереди - шильце,</a:t>
            </a:r>
            <a:br>
              <a:rPr lang="ru-RU" sz="2800" b="1" dirty="0"/>
            </a:br>
            <a:r>
              <a:rPr lang="ru-RU" sz="2800" b="1" dirty="0"/>
              <a:t>Сзади - </a:t>
            </a:r>
            <a:r>
              <a:rPr lang="ru-RU" sz="2800" b="1" dirty="0" err="1"/>
              <a:t>вильце</a:t>
            </a:r>
            <a:r>
              <a:rPr lang="ru-RU" sz="2800" b="1" dirty="0"/>
              <a:t>,</a:t>
            </a:r>
            <a:br>
              <a:rPr lang="ru-RU" sz="2800" b="1" dirty="0"/>
            </a:br>
            <a:r>
              <a:rPr lang="ru-RU" sz="2800" b="1" dirty="0"/>
              <a:t>Сверху - черное суконце,</a:t>
            </a:r>
            <a:br>
              <a:rPr lang="ru-RU" sz="2800" b="1" dirty="0"/>
            </a:br>
            <a:r>
              <a:rPr lang="ru-RU" sz="2800" b="1" dirty="0"/>
              <a:t>Снизу - белое полотенце</a:t>
            </a:r>
          </a:p>
        </p:txBody>
      </p:sp>
      <p:sp>
        <p:nvSpPr>
          <p:cNvPr id="6" name="5-конечная звезда 5"/>
          <p:cNvSpPr/>
          <p:nvPr/>
        </p:nvSpPr>
        <p:spPr>
          <a:xfrm>
            <a:off x="3851275" y="4508500"/>
            <a:ext cx="1441450" cy="1368425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altLang="ru-RU" smtClean="0"/>
          </a:p>
        </p:txBody>
      </p:sp>
      <p:pic>
        <p:nvPicPr>
          <p:cNvPr id="46083" name="Содержимое 3" descr="p.2.p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Прямоугольник 4"/>
          <p:cNvSpPr/>
          <p:nvPr/>
        </p:nvSpPr>
        <p:spPr>
          <a:xfrm>
            <a:off x="4953000" y="533400"/>
            <a:ext cx="4191000" cy="18161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>
            <a:spAutoFit/>
          </a:bodyPr>
          <a:lstStyle/>
          <a:p>
            <a:pPr>
              <a:defRPr/>
            </a:pPr>
            <a:r>
              <a:rPr lang="ru-RU" sz="2800" b="1" dirty="0"/>
              <a:t>Встали братья на ходули</a:t>
            </a:r>
          </a:p>
          <a:p>
            <a:pPr>
              <a:defRPr/>
            </a:pPr>
            <a:r>
              <a:rPr lang="ru-RU" sz="2800" b="1" dirty="0"/>
              <a:t>Ищут корма по пути.</a:t>
            </a:r>
          </a:p>
          <a:p>
            <a:pPr>
              <a:defRPr/>
            </a:pPr>
            <a:r>
              <a:rPr lang="ru-RU" sz="2800" b="1" dirty="0"/>
              <a:t>На бегу ли, на ходу ли</a:t>
            </a:r>
          </a:p>
          <a:p>
            <a:pPr>
              <a:defRPr/>
            </a:pPr>
            <a:r>
              <a:rPr lang="ru-RU" sz="2800" b="1" dirty="0"/>
              <a:t> Им с ходулей не сойти.</a:t>
            </a:r>
          </a:p>
        </p:txBody>
      </p:sp>
      <p:sp>
        <p:nvSpPr>
          <p:cNvPr id="6" name="5-конечная звезда 5"/>
          <p:cNvSpPr/>
          <p:nvPr/>
        </p:nvSpPr>
        <p:spPr>
          <a:xfrm>
            <a:off x="1258888" y="5013325"/>
            <a:ext cx="1441450" cy="1368425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0"/>
    </mc:Choice>
    <mc:Fallback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altLang="ru-RU" smtClean="0"/>
          </a:p>
        </p:txBody>
      </p:sp>
      <p:pic>
        <p:nvPicPr>
          <p:cNvPr id="47107" name="Содержимое 3" descr="img17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36513" y="0"/>
            <a:ext cx="9144001" cy="7010400"/>
          </a:xfrm>
        </p:spPr>
      </p:pic>
      <p:sp>
        <p:nvSpPr>
          <p:cNvPr id="5" name="Прямоугольник 4"/>
          <p:cNvSpPr/>
          <p:nvPr/>
        </p:nvSpPr>
        <p:spPr>
          <a:xfrm>
            <a:off x="4648200" y="1143000"/>
            <a:ext cx="4495800" cy="18161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>
            <a:spAutoFit/>
          </a:bodyPr>
          <a:lstStyle/>
          <a:p>
            <a:pPr>
              <a:defRPr/>
            </a:pPr>
            <a:r>
              <a:rPr lang="ru-RU" sz="2800" b="1" dirty="0"/>
              <a:t>На одной ноге стоит,</a:t>
            </a:r>
          </a:p>
          <a:p>
            <a:pPr>
              <a:defRPr/>
            </a:pPr>
            <a:r>
              <a:rPr lang="ru-RU" sz="2800" b="1" dirty="0"/>
              <a:t>В воду пристально глядит</a:t>
            </a:r>
          </a:p>
          <a:p>
            <a:pPr>
              <a:defRPr/>
            </a:pPr>
            <a:r>
              <a:rPr lang="ru-RU" sz="2800" b="1" dirty="0"/>
              <a:t>Тычет клювом наугад,</a:t>
            </a:r>
          </a:p>
          <a:p>
            <a:pPr>
              <a:defRPr/>
            </a:pPr>
            <a:r>
              <a:rPr lang="ru-RU" sz="2800" b="1" dirty="0"/>
              <a:t>Ищет в речке лягушат!</a:t>
            </a:r>
          </a:p>
        </p:txBody>
      </p:sp>
      <p:sp>
        <p:nvSpPr>
          <p:cNvPr id="6" name="5-конечная звезда 5"/>
          <p:cNvSpPr/>
          <p:nvPr/>
        </p:nvSpPr>
        <p:spPr>
          <a:xfrm>
            <a:off x="1042988" y="4941888"/>
            <a:ext cx="1441450" cy="1366837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altLang="ru-RU" smtClean="0"/>
          </a:p>
        </p:txBody>
      </p:sp>
      <p:pic>
        <p:nvPicPr>
          <p:cNvPr id="48131" name="Содержимое 3" descr="img9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Прямоугольник 4"/>
          <p:cNvSpPr/>
          <p:nvPr/>
        </p:nvSpPr>
        <p:spPr>
          <a:xfrm>
            <a:off x="5410200" y="609600"/>
            <a:ext cx="3733800" cy="200025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>
            <a:spAutoFit/>
          </a:bodyPr>
          <a:lstStyle/>
          <a:p>
            <a:pPr>
              <a:defRPr/>
            </a:pPr>
            <a:r>
              <a:rPr lang="ru-RU" sz="2400" b="1" dirty="0"/>
              <a:t>Он весной поет красиво,</a:t>
            </a:r>
          </a:p>
          <a:p>
            <a:pPr>
              <a:defRPr/>
            </a:pPr>
            <a:r>
              <a:rPr lang="ru-RU" sz="2400" b="1" dirty="0"/>
              <a:t>Звонко, весело, игриво!</a:t>
            </a:r>
          </a:p>
          <a:p>
            <a:pPr>
              <a:defRPr/>
            </a:pPr>
            <a:r>
              <a:rPr lang="ru-RU" sz="2400" b="1" dirty="0"/>
              <a:t>Угадай-ка поскорей, </a:t>
            </a:r>
          </a:p>
          <a:p>
            <a:pPr>
              <a:defRPr/>
            </a:pPr>
            <a:r>
              <a:rPr lang="ru-RU" sz="2400" b="1" dirty="0"/>
              <a:t>Что за птица? …</a:t>
            </a:r>
          </a:p>
          <a:p>
            <a:pPr>
              <a:defRPr/>
            </a:pPr>
            <a:endParaRPr lang="ru-RU" sz="2800" b="1" dirty="0"/>
          </a:p>
        </p:txBody>
      </p:sp>
      <p:sp>
        <p:nvSpPr>
          <p:cNvPr id="6" name="5-конечная звезда 5"/>
          <p:cNvSpPr/>
          <p:nvPr/>
        </p:nvSpPr>
        <p:spPr>
          <a:xfrm>
            <a:off x="468313" y="4941888"/>
            <a:ext cx="1439862" cy="1366837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altLang="ru-RU" smtClean="0"/>
          </a:p>
        </p:txBody>
      </p:sp>
      <p:pic>
        <p:nvPicPr>
          <p:cNvPr id="49155" name="Содержимое 3" descr="img3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Прямоугольник 4"/>
          <p:cNvSpPr/>
          <p:nvPr/>
        </p:nvSpPr>
        <p:spPr>
          <a:xfrm>
            <a:off x="4953000" y="685800"/>
            <a:ext cx="4191000" cy="157003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>
            <a:spAutoFit/>
          </a:bodyPr>
          <a:lstStyle/>
          <a:p>
            <a:pPr>
              <a:defRPr/>
            </a:pPr>
            <a:r>
              <a:rPr lang="ru-RU" sz="2400" b="1" dirty="0"/>
              <a:t>У него на скалах дом,</a:t>
            </a:r>
          </a:p>
          <a:p>
            <a:pPr>
              <a:defRPr/>
            </a:pPr>
            <a:r>
              <a:rPr lang="ru-RU" sz="2400" b="1" dirty="0"/>
              <a:t>Выше всех взлетает он.</a:t>
            </a:r>
          </a:p>
          <a:p>
            <a:pPr>
              <a:defRPr/>
            </a:pPr>
            <a:r>
              <a:rPr lang="ru-RU" sz="2400" b="1" dirty="0"/>
              <a:t>Машут два больших крыла</a:t>
            </a:r>
          </a:p>
          <a:p>
            <a:pPr>
              <a:defRPr/>
            </a:pPr>
            <a:r>
              <a:rPr lang="ru-RU" sz="2400" b="1" dirty="0"/>
              <a:t>У красивого …</a:t>
            </a:r>
          </a:p>
        </p:txBody>
      </p:sp>
      <p:sp>
        <p:nvSpPr>
          <p:cNvPr id="6" name="5-конечная звезда 5"/>
          <p:cNvSpPr/>
          <p:nvPr/>
        </p:nvSpPr>
        <p:spPr>
          <a:xfrm>
            <a:off x="900113" y="5084763"/>
            <a:ext cx="1439862" cy="1368425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4" name="Picture 2" descr="https://www.publicdomainpictures.net/pictures/60000/velka/bird-silhouette-pigeon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2460"/>
          <a:stretch/>
        </p:blipFill>
        <p:spPr bwMode="auto">
          <a:xfrm>
            <a:off x="1331640" y="1708897"/>
            <a:ext cx="3650466" cy="417007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0179" name="Прямоугольник 1"/>
          <p:cNvSpPr>
            <a:spLocks noChangeArrowheads="1"/>
          </p:cNvSpPr>
          <p:nvPr/>
        </p:nvSpPr>
        <p:spPr bwMode="auto">
          <a:xfrm>
            <a:off x="2916238" y="260350"/>
            <a:ext cx="5830887" cy="144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4400" b="1">
                <a:solidFill>
                  <a:srgbClr val="C00000"/>
                </a:solidFill>
              </a:rPr>
              <a:t>Игра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4400" b="1">
                <a:solidFill>
                  <a:srgbClr val="C00000"/>
                </a:solidFill>
              </a:rPr>
              <a:t>«Угадай чья тень»</a:t>
            </a:r>
          </a:p>
        </p:txBody>
      </p:sp>
      <p:pic>
        <p:nvPicPr>
          <p:cNvPr id="79876" name="Picture 4" descr="https://img2.freepng.ru/20180322/gtw/kisspng-homing-pigeon-columbidae-bird-clip-art-pigeon-5ab40c8eb72da4.355683471521749134750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0050" y="2133600"/>
            <a:ext cx="3246438" cy="3676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798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https://i.pinimg.com/236x/d6/09/d5/d609d588a80ffdff1c494ecd86a2626c--silhouette-files-vector-graphic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1125538"/>
            <a:ext cx="4164012" cy="266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0900" name="Picture 4" descr="http://rasfokus.ru/images/photos/medium/b0bc837468d888cdb389c3af693468fb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553" t="26877" r="6834" b="10740"/>
          <a:stretch/>
        </p:blipFill>
        <p:spPr bwMode="auto">
          <a:xfrm>
            <a:off x="5076056" y="2924944"/>
            <a:ext cx="3683389" cy="321317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09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https://i.pinimg.com/736x/df/7f/08/df7f08adf70bb28b76bb869bd1488b4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981075"/>
            <a:ext cx="2447925" cy="489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24" name="Picture 4" descr="http://s1.fotokto.ru/photo/full/67/677876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133" r="47658"/>
          <a:stretch/>
        </p:blipFill>
        <p:spPr bwMode="auto">
          <a:xfrm>
            <a:off x="5076056" y="322599"/>
            <a:ext cx="2707317" cy="560369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819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https://i.pinimg.com/736x/a0/0a/21/a00a2197abede5c67323d18d3f7e92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861" b="8682"/>
          <a:stretch>
            <a:fillRect/>
          </a:stretch>
        </p:blipFill>
        <p:spPr bwMode="auto">
          <a:xfrm>
            <a:off x="1042988" y="2492375"/>
            <a:ext cx="4197350" cy="3462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48" name="Picture 4" descr="https://cdn.pixabay.com/photo/2015/10/28/11/10/duck-1010377_128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423" t="6894" r="5891" b="7529"/>
          <a:stretch>
            <a:fillRect/>
          </a:stretch>
        </p:blipFill>
        <p:spPr bwMode="auto">
          <a:xfrm>
            <a:off x="4643438" y="247650"/>
            <a:ext cx="4164012" cy="3455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829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https://img2.freepng.ru/20180328/efq/kisspng-the-black-swan-the-impact-of-the-highly-improbabl-swan-5abb2f5d8b9386.988262791522216797571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2924175"/>
            <a:ext cx="4684712" cy="3019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3974" name="Picture 6" descr="https://cdn.pixabay.com/photo/2018/11/06/15/25/swan-3798513_128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572" t="21581" r="4140" b="13507"/>
          <a:stretch>
            <a:fillRect/>
          </a:stretch>
        </p:blipFill>
        <p:spPr bwMode="auto">
          <a:xfrm>
            <a:off x="3554413" y="476250"/>
            <a:ext cx="5264150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839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https://ds04.infourok.ru/uploads/ex/0b8e/000c7b25-dfbc2a9e/img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24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altLang="ru-RU" smtClean="0"/>
          </a:p>
        </p:txBody>
      </p:sp>
      <p:sp>
        <p:nvSpPr>
          <p:cNvPr id="5632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ru-RU" altLang="ru-RU" smtClean="0"/>
          </a:p>
        </p:txBody>
      </p:sp>
      <p:pic>
        <p:nvPicPr>
          <p:cNvPr id="56324" name="Picture 2" descr="Конспект интегрированного занятий в средней группе &amp;quot;Стайка снегирей на  ветках рябины&amp;quot; | План-конспект занятия (средняя группа): |  Образовательная социальная сеть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Оформление по умолчанию">
  <a:themeElements>
    <a:clrScheme name="Оформление по умолчанию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800000"/>
      </a:hlink>
      <a:folHlink>
        <a:srgbClr val="FFCC99"/>
      </a:folHlink>
    </a:clrScheme>
    <a:fontScheme name="Оформление по умолчанию">
      <a:majorFont>
        <a:latin typeface="Times New Roman"/>
        <a:ea typeface=""/>
        <a:cs typeface="Times New Roman"/>
      </a:majorFont>
      <a:minorFont>
        <a:latin typeface="Times New Roman"/>
        <a:ea typeface=""/>
        <a:cs typeface="Times New Roma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822B00"/>
        </a:hlink>
        <a:folHlink>
          <a:srgbClr val="FFA95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800000"/>
        </a:hlink>
        <a:folHlink>
          <a:srgbClr val="FFCC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Оформление по умолчанию">
  <a:themeElements>
    <a:clrScheme name="Оформление по умолчанию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800000"/>
      </a:hlink>
      <a:folHlink>
        <a:srgbClr val="FFCC99"/>
      </a:folHlink>
    </a:clrScheme>
    <a:fontScheme name="Оформление по умолчанию">
      <a:majorFont>
        <a:latin typeface="Times New Roman"/>
        <a:ea typeface=""/>
        <a:cs typeface="Times New Roman"/>
      </a:majorFont>
      <a:minorFont>
        <a:latin typeface="Times New Roman"/>
        <a:ea typeface=""/>
        <a:cs typeface="Times New Roma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822B00"/>
        </a:hlink>
        <a:folHlink>
          <a:srgbClr val="FFA95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800000"/>
        </a:hlink>
        <a:folHlink>
          <a:srgbClr val="FFCC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196</TotalTime>
  <Words>204</Words>
  <Application>Microsoft Office PowerPoint</Application>
  <PresentationFormat>Экран (4:3)</PresentationFormat>
  <Paragraphs>34</Paragraphs>
  <Slides>28</Slides>
  <Notes>0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3</vt:i4>
      </vt:variant>
      <vt:variant>
        <vt:lpstr>Заголовки слайдов</vt:lpstr>
      </vt:variant>
      <vt:variant>
        <vt:i4>28</vt:i4>
      </vt:variant>
    </vt:vector>
  </HeadingPairs>
  <TitlesOfParts>
    <vt:vector size="34" baseType="lpstr">
      <vt:lpstr>Calibri</vt:lpstr>
      <vt:lpstr>Arial</vt:lpstr>
      <vt:lpstr>Times New Roman</vt:lpstr>
      <vt:lpstr>Тема Office</vt:lpstr>
      <vt:lpstr>Оформление по умолчанию</vt:lpstr>
      <vt:lpstr>1_Оформление по умолчанию</vt:lpstr>
      <vt:lpstr>Охрана птиц России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krai</dc:creator>
  <cp:lastModifiedBy>библиотека-2</cp:lastModifiedBy>
  <cp:revision>14</cp:revision>
  <dcterms:created xsi:type="dcterms:W3CDTF">2022-03-31T05:30:18Z</dcterms:created>
  <dcterms:modified xsi:type="dcterms:W3CDTF">2022-04-13T09:20:59Z</dcterms:modified>
</cp:coreProperties>
</file>