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854A0-E8F5-42D8-BDD5-B70D12E217D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59DA6-1835-435B-86BA-8FDB0295FC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472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476955-9374-414F-B081-C8810B02045D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6AA9898-01E1-4EBD-9AE3-F3D32B2CD60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bs.twimg.com/media/EnK9R7VWMAAymBT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578"/>
            <a:ext cx="7632848" cy="679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3024336"/>
          </a:xfrm>
        </p:spPr>
        <p:txBody>
          <a:bodyPr>
            <a:prstTxWarp prst="textDeflate">
              <a:avLst/>
            </a:prstTxWarp>
            <a:noAutofit/>
          </a:bodyPr>
          <a:lstStyle/>
          <a:p>
            <a:pPr marL="0" indent="0">
              <a:buNone/>
            </a:pPr>
            <a:r>
              <a:rPr lang="ru-RU" sz="8000" b="1" dirty="0" smtClean="0">
                <a:solidFill>
                  <a:srgbClr val="FF0000"/>
                </a:solidFill>
              </a:rPr>
              <a:t>Путешествие по планете Земля</a:t>
            </a:r>
            <a:endParaRPr lang="ru-RU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202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urspresent.ru/assets/images/resources/266/earth-rotating-pa-500-clr-419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4414083" cy="515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1960" y="2620008"/>
            <a:ext cx="493204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150" i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Планета</a:t>
            </a:r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, планета, планета Земля</a:t>
            </a:r>
          </a:p>
          <a:p>
            <a:pPr fontAlgn="base"/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Я с детства люблю, все твои облака</a:t>
            </a:r>
          </a:p>
          <a:p>
            <a:pPr fontAlgn="base"/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Люблю я те звёзды и космос ночной</a:t>
            </a:r>
          </a:p>
          <a:p>
            <a:pPr fontAlgn="base"/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Что кружит, над нашей Землёю большой</a:t>
            </a:r>
          </a:p>
          <a:p>
            <a:pPr fontAlgn="base"/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Я – эту планету люблю</a:t>
            </a:r>
          </a:p>
          <a:p>
            <a:pPr fontAlgn="base"/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За - Зиму, за Лето, за Осень, Весну</a:t>
            </a:r>
          </a:p>
          <a:p>
            <a:pPr fontAlgn="base"/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Ты даришь все краски, планета моя</a:t>
            </a:r>
          </a:p>
          <a:p>
            <a:pPr fontAlgn="base"/>
            <a:r>
              <a:rPr lang="ru-RU" sz="2150" i="1" dirty="0">
                <a:latin typeface="Arial Narrow" panose="020B0606020202030204" pitchFamily="34" charset="0"/>
                <a:cs typeface="Arial" panose="020B0604020202020204" pitchFamily="34" charset="0"/>
              </a:rPr>
              <a:t>Планета та в космосе - наша Земля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31148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dirty="0" smtClean="0">
                <a:latin typeface="Arial Narrow" panose="020B0606020202030204" pitchFamily="34" charset="0"/>
              </a:rPr>
              <a:t>Земля – это третья планета Солнечной системы.</a:t>
            </a:r>
          </a:p>
          <a:p>
            <a:pPr algn="ctr" fontAlgn="base"/>
            <a:r>
              <a:rPr lang="ru-RU" sz="3200" dirty="0" smtClean="0">
                <a:latin typeface="Arial Narrow" panose="020B0606020202030204" pitchFamily="34" charset="0"/>
              </a:rPr>
              <a:t>Научные данные указывают на то, что Земля образовалась около 4,5 млрд. лет назад.</a:t>
            </a:r>
            <a:endParaRPr lang="ru-RU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200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artez.pro/download.php?img=/wp-content/uploads/2015/03/politich-karta-mir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9" t="12580" r="28470" b="19103"/>
          <a:stretch/>
        </p:blipFill>
        <p:spPr bwMode="auto">
          <a:xfrm>
            <a:off x="1" y="1200922"/>
            <a:ext cx="9147188" cy="5639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91149" y="44624"/>
            <a:ext cx="75648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Материки и океаны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9901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5013176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Евразия</a:t>
            </a:r>
            <a:r>
              <a:rPr lang="ru-RU" dirty="0" smtClean="0"/>
              <a:t> </a:t>
            </a:r>
            <a:r>
              <a:rPr lang="ru-RU" dirty="0"/>
              <a:t>— крупнейший материк на нашей планете (54,6 млн кв. км)</a:t>
            </a:r>
          </a:p>
          <a:p>
            <a:r>
              <a:rPr lang="ru-RU" b="1" dirty="0"/>
              <a:t>Африка</a:t>
            </a:r>
            <a:r>
              <a:rPr lang="ru-RU" dirty="0"/>
              <a:t> (30,3 млн. кв. км)</a:t>
            </a:r>
          </a:p>
          <a:p>
            <a:r>
              <a:rPr lang="ru-RU" b="1" dirty="0"/>
              <a:t>Северная Америка </a:t>
            </a:r>
            <a:r>
              <a:rPr lang="ru-RU" dirty="0"/>
              <a:t>(24,4 млн. кв. км)</a:t>
            </a:r>
          </a:p>
          <a:p>
            <a:r>
              <a:rPr lang="ru-RU" b="1" dirty="0"/>
              <a:t>Южная Америка </a:t>
            </a:r>
            <a:r>
              <a:rPr lang="ru-RU" dirty="0"/>
              <a:t>(17,8 млн. кв. км)</a:t>
            </a:r>
          </a:p>
          <a:p>
            <a:r>
              <a:rPr lang="ru-RU" b="1" dirty="0"/>
              <a:t>Антарктида</a:t>
            </a:r>
            <a:r>
              <a:rPr lang="ru-RU" dirty="0"/>
              <a:t> (14,1 млн. кв. км)</a:t>
            </a:r>
          </a:p>
          <a:p>
            <a:r>
              <a:rPr lang="ru-RU" b="1" dirty="0"/>
              <a:t>Австралия</a:t>
            </a:r>
            <a:r>
              <a:rPr lang="ru-RU" dirty="0"/>
              <a:t> (7,7 млн. кв. км</a:t>
            </a:r>
            <a:r>
              <a:rPr lang="ru-RU" dirty="0" smtClean="0"/>
              <a:t>)</a:t>
            </a:r>
          </a:p>
        </p:txBody>
      </p:sp>
      <p:pic>
        <p:nvPicPr>
          <p:cNvPr id="4098" name="Picture 2" descr="https://ds05.infourok.ru/uploads/ex/04b7/0003257e-7af17eba/2/img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0" t="5597" r="5610"/>
          <a:stretch/>
        </p:blipFill>
        <p:spPr bwMode="auto">
          <a:xfrm>
            <a:off x="1331640" y="18402"/>
            <a:ext cx="6103667" cy="49947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913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ds05.infourok.ru/uploads/ex/0057/000480ae-4e4883a4/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3" y="2738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372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856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Австралия</a:t>
            </a:r>
          </a:p>
          <a:p>
            <a:r>
              <a:rPr lang="ru-RU" sz="2000" dirty="0" smtClean="0"/>
              <a:t>Самый </a:t>
            </a:r>
            <a:r>
              <a:rPr lang="ru-RU" sz="2000" dirty="0"/>
              <a:t>маленький материк Земли. Самый сухой материк Земли - пустыни занимают почти половину его площади. Единственный материк, где нет действующих вулканов. Самый низкий материк Земли - средняя высота составляет 215 м. Весь материк занимает одно государство - Австралийский Союз. Австралия - материк животных-эндемиков.</a:t>
            </a:r>
          </a:p>
        </p:txBody>
      </p:sp>
      <p:pic>
        <p:nvPicPr>
          <p:cNvPr id="6146" name="Picture 2" descr="https://agesecrets.ru/wp-content/uploads/2018/01/Avstraliya-Sidne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64360"/>
            <a:ext cx="7509008" cy="4571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441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avatars.mds.yandex.net/get-zen_doc/108872/pub_5cba201b33a36800b48ae350_5cba2469cf4d5500b336456c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78795"/>
            <a:ext cx="6768752" cy="577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2279"/>
            <a:ext cx="42915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Антарктида 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83038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616" y="116632"/>
            <a:ext cx="87601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Антарктида </a:t>
            </a:r>
            <a:endParaRPr lang="ru-RU" sz="2400" b="1" dirty="0" smtClean="0"/>
          </a:p>
          <a:p>
            <a:r>
              <a:rPr lang="ru-RU" sz="2400" dirty="0" smtClean="0"/>
              <a:t>Самый </a:t>
            </a:r>
            <a:r>
              <a:rPr lang="ru-RU" sz="2400" dirty="0"/>
              <a:t>холодный материк. На станции Восток зафиксирована -89,2 градуса. Самый ветреный материк Земли. Вместе с ледниковым куполом Антарктида самый высокий материк Земли. Антарктида была открыта самой последней из материков . Антарктида пересекается всеми меридианами Земли.</a:t>
            </a:r>
          </a:p>
        </p:txBody>
      </p:sp>
      <p:pic>
        <p:nvPicPr>
          <p:cNvPr id="8194" name="Picture 2" descr="https://img0.liveinternet.ru/images/attach/c/2/64/293/64293684_DSCN97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27652"/>
            <a:ext cx="5544616" cy="4158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749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95811" y="476671"/>
            <a:ext cx="5133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Материк </a:t>
            </a:r>
            <a:r>
              <a:rPr lang="ru-RU" sz="2400" dirty="0"/>
              <a:t>пересекаемый экватором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16632"/>
            <a:ext cx="2956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Африка 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218" name="Picture 2" descr="https://avatars.mds.yandex.net/get-zen_doc/1645803/pub_5e183fb1bc251400b0dc04ee_5e188e1343863f00b1a65879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428" y="1039962"/>
            <a:ext cx="4320480" cy="578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076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6632"/>
            <a:ext cx="871296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Африка </a:t>
            </a:r>
            <a:endParaRPr lang="ru-RU" sz="2200" b="1" dirty="0" smtClean="0"/>
          </a:p>
          <a:p>
            <a:r>
              <a:rPr lang="ru-RU" sz="2200" dirty="0" smtClean="0"/>
              <a:t>Самый </a:t>
            </a:r>
            <a:r>
              <a:rPr lang="ru-RU" sz="2200" dirty="0"/>
              <a:t>жаркий материк. Самая большая пустыня мира - Сахара. Площадь - 8,6 млн. </a:t>
            </a:r>
            <a:r>
              <a:rPr lang="ru-RU" sz="2200" dirty="0" err="1"/>
              <a:t>кв.км</a:t>
            </a:r>
            <a:r>
              <a:rPr lang="ru-RU" sz="2200" dirty="0"/>
              <a:t>. Самая протяженная река мира - Нил. Самая большая на суше зона разломов земной коры. Единственный материк, расположенный во всех четырех полушариях (пересекается экватором и нулевым меридианом). Самая большая по площади природная зона саванны.</a:t>
            </a:r>
          </a:p>
        </p:txBody>
      </p:sp>
      <p:pic>
        <p:nvPicPr>
          <p:cNvPr id="10242" name="Picture 2" descr="https://www.topworldtraveling.com/img/images_1/african-safari-alternatives-that-dont-cost-a-fortu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08920"/>
            <a:ext cx="6120680" cy="407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406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116632"/>
            <a:ext cx="61225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Самый </a:t>
            </a:r>
            <a:r>
              <a:rPr lang="ru-RU" dirty="0"/>
              <a:t>разнообразный в природном отношении материк. Ему принадлежат многие рекорды: Самая высокая–гора Джомолунгма (8848м.). Самая низкая точка земли область Мёртвого моря (-405 м.). Колебания высот составляют 9243 м, то есть более </a:t>
            </a:r>
            <a:r>
              <a:rPr lang="ru-RU" dirty="0" smtClean="0"/>
              <a:t>9км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6632"/>
            <a:ext cx="3086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Евразия 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266" name="Picture 2" descr="https://ds04.infourok.ru/uploads/ex/035e/001302a5-51baec1a/img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" t="17076" r="2408" b="5871"/>
          <a:stretch/>
        </p:blipFill>
        <p:spPr bwMode="auto">
          <a:xfrm>
            <a:off x="395536" y="1607992"/>
            <a:ext cx="8354164" cy="506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778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116632"/>
            <a:ext cx="9001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Евразия </a:t>
            </a:r>
            <a:endParaRPr lang="ru-RU" sz="2000" b="1" dirty="0" smtClean="0"/>
          </a:p>
          <a:p>
            <a:r>
              <a:rPr lang="ru-RU" dirty="0" smtClean="0"/>
              <a:t>Самый </a:t>
            </a:r>
            <a:r>
              <a:rPr lang="ru-RU" dirty="0"/>
              <a:t>большой по площади материк - 54 </a:t>
            </a:r>
            <a:r>
              <a:rPr lang="ru-RU" dirty="0" err="1"/>
              <a:t>млн.кв.км</a:t>
            </a:r>
            <a:r>
              <a:rPr lang="ru-RU" dirty="0"/>
              <a:t>. Единственный из материков, состоящий из двух частей света: Европы и Азии. Самые высокие горы мира на материке - Гималаи (вершина Эверест, Джомолунгма, </a:t>
            </a:r>
            <a:r>
              <a:rPr lang="ru-RU" dirty="0" err="1"/>
              <a:t>Сагарматха</a:t>
            </a:r>
            <a:r>
              <a:rPr lang="ru-RU" dirty="0"/>
              <a:t>) - 8848 м. Самое высокое в мире нагорье - Тибет. Площадь — около 2 </a:t>
            </a:r>
            <a:r>
              <a:rPr lang="ru-RU" dirty="0" err="1"/>
              <a:t>млн.кв.км</a:t>
            </a:r>
            <a:r>
              <a:rPr lang="ru-RU" dirty="0"/>
              <a:t>. Средняя высота — 4 877 м. Самый большой в мире полуостров - Аравийский. Площадь 3250000 </a:t>
            </a:r>
            <a:r>
              <a:rPr lang="ru-RU" dirty="0" err="1"/>
              <a:t>кв.км</a:t>
            </a:r>
            <a:r>
              <a:rPr lang="ru-RU" dirty="0"/>
              <a:t>. Самое соленое озеро мира - Мертвое море.</a:t>
            </a:r>
          </a:p>
        </p:txBody>
      </p:sp>
      <p:pic>
        <p:nvPicPr>
          <p:cNvPr id="12290" name="Picture 2" descr="https://ds05.infourok.ru/uploads/ex/0968/0000e03f-236aa562/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185630"/>
            <a:ext cx="6074316" cy="455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335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39952" y="33265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Материк расположен в Северном и западном полушариях. </a:t>
            </a:r>
            <a:r>
              <a:rPr lang="ru-RU" sz="2000" dirty="0" smtClean="0"/>
              <a:t>На </a:t>
            </a:r>
            <a:r>
              <a:rPr lang="ru-RU" sz="2000" dirty="0"/>
              <a:t>севере пересекается Северным полярным кругом, на юге Северным </a:t>
            </a:r>
            <a:r>
              <a:rPr lang="ru-RU" sz="2000" dirty="0" smtClean="0"/>
              <a:t>тропиком.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0"/>
            <a:ext cx="356860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Северная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Америка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314" name="Picture 2" descr="https://i.playground.ru/p/AEQxZzjcCYG_OBj5ptqhmg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643271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273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Северная Америка </a:t>
            </a:r>
            <a:endParaRPr lang="ru-RU" sz="2000" b="1" dirty="0" smtClean="0"/>
          </a:p>
          <a:p>
            <a:r>
              <a:rPr lang="ru-RU" sz="2000" dirty="0" smtClean="0"/>
              <a:t>Самый </a:t>
            </a:r>
            <a:r>
              <a:rPr lang="ru-RU" sz="2000" dirty="0"/>
              <a:t>первый в мире национальный парк - </a:t>
            </a:r>
            <a:r>
              <a:rPr lang="ru-RU" sz="2000" dirty="0" err="1"/>
              <a:t>Йеллоустонский</a:t>
            </a:r>
            <a:r>
              <a:rPr lang="ru-RU" sz="2000" dirty="0"/>
              <a:t>. Ниагарский водопад – самый знаменитый водопад мира. Гранд-Каньон – самое большое в мире ущелье, образованное течением реки Колорадо. Долина Смерти - самая глубокая впадина Северной Америки - 86 метров, здесь зафиксирована максимальная температура планеты +58,2 градуса.</a:t>
            </a:r>
          </a:p>
        </p:txBody>
      </p:sp>
      <p:pic>
        <p:nvPicPr>
          <p:cNvPr id="14338" name="Picture 2" descr="https://ds05.infourok.ru/uploads/ex/06de/000aefd5-f043b745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78849"/>
            <a:ext cx="6264696" cy="469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5558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54910" y="260648"/>
            <a:ext cx="3767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Самый влажный материк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0269" y="5715"/>
            <a:ext cx="505779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Южная Америка</a:t>
            </a:r>
            <a:endParaRPr lang="ru-RU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5362" name="Picture 2" descr="https://avatars.mds.yandex.net/get-zen_doc/2404796/pub_5ec9738ecfc89b0f36a2c5aa_5eca6e48d09ebe58a38f2a8a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828603"/>
            <a:ext cx="4608512" cy="597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0734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Южная Америка </a:t>
            </a:r>
            <a:endParaRPr lang="ru-RU" sz="2000" b="1" dirty="0" smtClean="0"/>
          </a:p>
          <a:p>
            <a:r>
              <a:rPr lang="ru-RU" sz="2000" dirty="0" smtClean="0"/>
              <a:t>Самый </a:t>
            </a:r>
            <a:r>
              <a:rPr lang="ru-RU" sz="2000" dirty="0"/>
              <a:t>высокий водопад мира - </a:t>
            </a:r>
            <a:r>
              <a:rPr lang="ru-RU" sz="2000" dirty="0" err="1"/>
              <a:t>Анхель</a:t>
            </a:r>
            <a:r>
              <a:rPr lang="ru-RU" sz="2000" dirty="0"/>
              <a:t>, на реке </a:t>
            </a:r>
            <a:r>
              <a:rPr lang="ru-RU" sz="2000" dirty="0" err="1"/>
              <a:t>Чурун</a:t>
            </a:r>
            <a:r>
              <a:rPr lang="ru-RU" sz="2000" dirty="0"/>
              <a:t>. Самое высокогорное озеро мира - Титикака. Высота над уровнем моря - 3821 м. Самая полноводная река мира - Амазонка, имеющая и самый большой в мире речной бассейн - 7 млн. </a:t>
            </a:r>
            <a:r>
              <a:rPr lang="ru-RU" sz="2000" dirty="0" err="1"/>
              <a:t>кв.км</a:t>
            </a:r>
            <a:r>
              <a:rPr lang="ru-RU" sz="2000" dirty="0"/>
              <a:t>. Самая суровая пустыня мира - </a:t>
            </a:r>
            <a:r>
              <a:rPr lang="ru-RU" sz="2000" dirty="0" err="1"/>
              <a:t>Атакама</a:t>
            </a:r>
            <a:r>
              <a:rPr lang="ru-RU" sz="2000" dirty="0"/>
              <a:t>. Самые протяженные горы мира - Анды (9000 км).</a:t>
            </a:r>
          </a:p>
        </p:txBody>
      </p:sp>
      <p:sp>
        <p:nvSpPr>
          <p:cNvPr id="3" name="AutoShape 2" descr="https://tropichouse.ru/upload/iblock/38c/38cbc697d9d7d3fc23ce3c951042a60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tropichouse.ru/upload/iblock/38c/38cbc697d9d7d3fc23ce3c951042a60a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0" name="Picture 6" descr="https://waterfal.ru/wp-content/uploads/2020/04/33-%D0%98%D0%B3%D1%83%D0%B0%D1%81%D1%83-%D0%AE%D0%B6%D0%BD%D0%B0%D1%8F-%D0%90%D0%BC%D0%B5%D1%80%D0%B8%D0%BA%D0%B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8" y="3850745"/>
            <a:ext cx="4451384" cy="296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https://1.bp.blogspot.com/-ohGkXDWnYN0/W_XdZZ3uNdI/AAAAAAAAABE/uUNsTV3qd1M2lYcEWkmYniN7iDfsdwoQgCEwYBhgL/s1600/11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453650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4809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s://ds05.infourok.ru/uploads/ex/0fcc/0010b19b-40c66c4b/img1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680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s://ds04.infourok.ru/uploads/ex/0d35/001087f4-7351da2b/img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4" t="19937" r="5327" b="5671"/>
          <a:stretch/>
        </p:blipFill>
        <p:spPr bwMode="auto">
          <a:xfrm>
            <a:off x="395536" y="1560430"/>
            <a:ext cx="8352928" cy="522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5190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Материки разделяются водами морей и океанов. </a:t>
            </a:r>
          </a:p>
          <a:p>
            <a:pPr algn="ctr"/>
            <a:r>
              <a:rPr lang="ru-RU" sz="2400" dirty="0" smtClean="0"/>
              <a:t>Четыре материка имеют сухопутную границу: </a:t>
            </a:r>
          </a:p>
          <a:p>
            <a:pPr algn="ctr"/>
            <a:r>
              <a:rPr lang="ru-RU" sz="2400" dirty="0" smtClean="0"/>
              <a:t>Евразию и Африку разделяет Суэцкий перешеек, </a:t>
            </a:r>
          </a:p>
          <a:p>
            <a:pPr algn="ctr"/>
            <a:r>
              <a:rPr lang="ru-RU" sz="2400" dirty="0" smtClean="0"/>
              <a:t>Северную и Южную Америку – Панамский перешеек.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02502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9001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Океан — это огромная часть водного пространства Мирового океа­на, дно которого образовано преимущественно океанической земной корой. </a:t>
            </a:r>
          </a:p>
          <a:p>
            <a:r>
              <a:rPr lang="ru-RU" sz="2000" dirty="0" smtClean="0"/>
              <a:t>Мировой океан – водная оболочка Земли, окружающая материки и острова. Крупнейшие его части называют океанами. </a:t>
            </a:r>
          </a:p>
          <a:p>
            <a:r>
              <a:rPr lang="ru-RU" sz="2000" dirty="0" smtClean="0"/>
              <a:t>Океанов всего пять: Тихий океан, Атлантический океан, Индийский океан, Северный Ледовитый океан, Южный.</a:t>
            </a:r>
          </a:p>
          <a:p>
            <a:r>
              <a:rPr lang="ru-RU" sz="2000" dirty="0" smtClean="0"/>
              <a:t>Средняя глубина толщи воды в Мировом океане – 3700 метров. Самая глубокая точка находится в </a:t>
            </a:r>
            <a:r>
              <a:rPr lang="ru-RU" sz="2000" dirty="0" err="1" smtClean="0"/>
              <a:t>Марианском</a:t>
            </a:r>
            <a:r>
              <a:rPr lang="ru-RU" sz="2000" dirty="0" smtClean="0"/>
              <a:t> желобе – 11 022 метра.</a:t>
            </a:r>
          </a:p>
        </p:txBody>
      </p:sp>
      <p:pic>
        <p:nvPicPr>
          <p:cNvPr id="20482" name="Picture 2" descr="https://ocean-media.su/wp-content/uploads/2015/05/great-blue-hole-beliz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99440"/>
            <a:ext cx="6172644" cy="411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3319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ds05.infourok.ru/uploads/ex/0fcc/0010b19b-40c66c4b/img1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1676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4624"/>
            <a:ext cx="871296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Тихий океан</a:t>
            </a:r>
          </a:p>
          <a:p>
            <a:r>
              <a:rPr lang="ru-RU" sz="2000" dirty="0" smtClean="0">
                <a:latin typeface="Arial Narrow" panose="020B0606020202030204" pitchFamily="34" charset="0"/>
              </a:rPr>
              <a:t>Тихий океан, крупнейший среди всех четырех, получил свое название из-за того, что в то время, когда мореплаватели под руководством </a:t>
            </a:r>
            <a:r>
              <a:rPr lang="ru-RU" sz="2000" dirty="0" err="1" smtClean="0">
                <a:latin typeface="Arial Narrow" panose="020B0606020202030204" pitchFamily="34" charset="0"/>
              </a:rPr>
              <a:t>Ф.Магеллана</a:t>
            </a:r>
            <a:r>
              <a:rPr lang="ru-RU" sz="2000" dirty="0" smtClean="0">
                <a:latin typeface="Arial Narrow" panose="020B0606020202030204" pitchFamily="34" charset="0"/>
              </a:rPr>
              <a:t> его пересекали, был удивительно тихим. Второе название Тихого океана – Великий. Он действительно великий – на его долю приходится 1/2 часть вод Мирового океана, Тихий океан занимает 2/3 земной поверхности.</a:t>
            </a:r>
          </a:p>
          <a:p>
            <a:r>
              <a:rPr lang="ru-RU" sz="2000" dirty="0" smtClean="0">
                <a:latin typeface="Arial Narrow" panose="020B0606020202030204" pitchFamily="34" charset="0"/>
              </a:rPr>
              <a:t>Воды Тихого океана изумительно чистые и прозрачные, чаще всего – темно-синего цвета, но бывают и зелеными. Степень солености воды – средняя. Большее время океан тихий и спокойный, над ним дует умеренный ветер. Ураганов здесь почти не бывает. Над Великим и Тихим всегда чистое звездное небо.</a:t>
            </a:r>
          </a:p>
        </p:txBody>
      </p:sp>
      <p:pic>
        <p:nvPicPr>
          <p:cNvPr id="21506" name="Picture 2" descr="https://cdn-nus-1.pinme.ru/photo/2f/0a/2f0a2c71a594d5c9a41bedfca5f77f6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00"/>
          <a:stretch/>
        </p:blipFill>
        <p:spPr bwMode="auto">
          <a:xfrm>
            <a:off x="1331640" y="3315852"/>
            <a:ext cx="6165482" cy="342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42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632"/>
            <a:ext cx="903649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Атлантический океан</a:t>
            </a:r>
          </a:p>
          <a:p>
            <a:r>
              <a:rPr lang="ru-RU" dirty="0" smtClean="0"/>
              <a:t>Атлантический океан – второй по величине после Тихого. Происхождение его названия до сих пор вызывает вопросы у ученых всего мира. По одной из версий, Атлантическим океан назвали в честь титана Атланта, представителя греческой мифологии. Сторонники второй гипотезы утверждают, что своим названием он обязан </a:t>
            </a:r>
            <a:r>
              <a:rPr lang="ru-RU" dirty="0" err="1" smtClean="0"/>
              <a:t>Атласским</a:t>
            </a:r>
            <a:r>
              <a:rPr lang="ru-RU" dirty="0" smtClean="0"/>
              <a:t> горам, расположенным в Африке. </a:t>
            </a:r>
          </a:p>
          <a:p>
            <a:r>
              <a:rPr lang="ru-RU" dirty="0" smtClean="0"/>
              <a:t>Представители самой «молодой», третьей версии, считают, что Атлантический океан назван так в честь загадочного исчезнувшего материка Атлантида.</a:t>
            </a:r>
          </a:p>
          <a:p>
            <a:r>
              <a:rPr lang="ru-RU" dirty="0" smtClean="0"/>
              <a:t>Степень солености океанических вод – самая высокая. Флора и фауна – богатейшая, ученые до сих пор находят неизвестные науке интереснейшие экземпляры. В холодной его части обитают такие интересные представители фауны, как киты и ластоногие. </a:t>
            </a:r>
          </a:p>
          <a:p>
            <a:r>
              <a:rPr lang="ru-RU" dirty="0" smtClean="0"/>
              <a:t>В теплых водах можно обнаружить </a:t>
            </a:r>
          </a:p>
          <a:p>
            <a:r>
              <a:rPr lang="ru-RU" dirty="0" smtClean="0"/>
              <a:t>кашалотов и котиков.</a:t>
            </a:r>
          </a:p>
          <a:p>
            <a:r>
              <a:rPr lang="ru-RU" dirty="0" smtClean="0"/>
              <a:t>Уникальность Атлантического океана </a:t>
            </a:r>
          </a:p>
          <a:p>
            <a:r>
              <a:rPr lang="ru-RU" dirty="0" smtClean="0"/>
              <a:t>в том, что именно он, точнее, </a:t>
            </a:r>
          </a:p>
          <a:p>
            <a:r>
              <a:rPr lang="ru-RU" dirty="0" smtClean="0"/>
              <a:t>его теплое течение Гольфстрим, </a:t>
            </a:r>
          </a:p>
          <a:p>
            <a:r>
              <a:rPr lang="ru-RU" dirty="0" smtClean="0"/>
              <a:t>в шутку называемое главной </a:t>
            </a:r>
          </a:p>
          <a:p>
            <a:r>
              <a:rPr lang="ru-RU" dirty="0" smtClean="0"/>
              <a:t>европейской «топкой», </a:t>
            </a:r>
          </a:p>
          <a:p>
            <a:r>
              <a:rPr lang="ru-RU" dirty="0" smtClean="0"/>
              <a:t>«отвечает» за климат всей Земли.</a:t>
            </a:r>
          </a:p>
        </p:txBody>
      </p:sp>
      <p:pic>
        <p:nvPicPr>
          <p:cNvPr id="4" name="Picture 2" descr="https://ocean-media.su/wp-content/uploads/2015/06/Atlanticheskij-okean.-Poberezh-e-o.-Kuba-e14355037996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356992"/>
            <a:ext cx="486054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8418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4624"/>
            <a:ext cx="89289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Индийский океан</a:t>
            </a:r>
          </a:p>
          <a:p>
            <a:r>
              <a:rPr lang="ru-RU" dirty="0" smtClean="0"/>
              <a:t>Индийский океан, в котором можно найти много редких экземпляров флоры и фауны, занимает третье место по величине. В нем, как считают исследователи, мореплавание началось около 6 тысяч лет тому назад. Первыми мореплавателями были арабы, они же составили первые карты. Его в свое время исследовали </a:t>
            </a:r>
            <a:r>
              <a:rPr lang="ru-RU" dirty="0" err="1" smtClean="0"/>
              <a:t>Васко</a:t>
            </a:r>
            <a:r>
              <a:rPr lang="ru-RU" dirty="0" smtClean="0"/>
              <a:t> де Гама, Джеймс Кук.</a:t>
            </a:r>
          </a:p>
          <a:p>
            <a:r>
              <a:rPr lang="ru-RU" dirty="0" smtClean="0"/>
              <a:t>Воды Индийского океана, чистые, прозрачные и удивительно красивые </a:t>
            </a:r>
          </a:p>
          <a:p>
            <a:r>
              <a:rPr lang="ru-RU" dirty="0" smtClean="0"/>
              <a:t>благодаря тому, что в него впадет мало рек, могут быть темно-голубыми и </a:t>
            </a:r>
          </a:p>
          <a:p>
            <a:r>
              <a:rPr lang="ru-RU" dirty="0" smtClean="0"/>
              <a:t>даже лазоревыми.</a:t>
            </a:r>
          </a:p>
        </p:txBody>
      </p:sp>
      <p:pic>
        <p:nvPicPr>
          <p:cNvPr id="23554" name="Picture 2" descr="https://sun9-56.userapi.com/c846523/v846523444/15f758/CRMLQVtV5G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92896"/>
            <a:ext cx="647262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909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74"/>
            <a:ext cx="892899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Северный Ледовитый океан</a:t>
            </a:r>
          </a:p>
          <a:p>
            <a:r>
              <a:rPr lang="ru-RU" dirty="0" smtClean="0"/>
              <a:t>Самый маленький, холодный и менее всего изученный из всех пяти частей Мирового океана, располагается в Арктике. Исследовать океан стали только с XVI века, когда мореплаватели хотели найти кратчайший путь в богатые восточные страны. Средняя глубина океанических вод – 1225 метров. Максимальная глубина – 5527 метров.</a:t>
            </a:r>
          </a:p>
          <a:p>
            <a:r>
              <a:rPr lang="ru-RU" dirty="0" smtClean="0"/>
              <a:t>Северный Ледовитый океан представляет огромный интерес для России, Дании, Норвегии, Канады, так как его воды богаты рыбой, а недра – природными ископаемыми. </a:t>
            </a:r>
          </a:p>
          <a:p>
            <a:r>
              <a:rPr lang="ru-RU" dirty="0" smtClean="0"/>
              <a:t>Здесь водятся тюлени, на </a:t>
            </a:r>
          </a:p>
          <a:p>
            <a:r>
              <a:rPr lang="ru-RU" dirty="0" smtClean="0"/>
              <a:t>берегах птицы устраивают </a:t>
            </a:r>
          </a:p>
          <a:p>
            <a:r>
              <a:rPr lang="ru-RU" dirty="0" smtClean="0"/>
              <a:t>шумные «птичьи базары». </a:t>
            </a:r>
          </a:p>
          <a:p>
            <a:r>
              <a:rPr lang="ru-RU" dirty="0" smtClean="0"/>
              <a:t>Характерной особенностью </a:t>
            </a:r>
          </a:p>
          <a:p>
            <a:r>
              <a:rPr lang="ru-RU" dirty="0" smtClean="0"/>
              <a:t>Северного Ледовитого </a:t>
            </a:r>
          </a:p>
          <a:p>
            <a:r>
              <a:rPr lang="ru-RU" dirty="0" smtClean="0"/>
              <a:t>океана является то, что </a:t>
            </a:r>
          </a:p>
          <a:p>
            <a:r>
              <a:rPr lang="ru-RU" dirty="0" smtClean="0"/>
              <a:t>по его поверхности </a:t>
            </a:r>
          </a:p>
          <a:p>
            <a:r>
              <a:rPr lang="ru-RU" dirty="0" smtClean="0"/>
              <a:t>дрейфуют льдины и </a:t>
            </a:r>
          </a:p>
          <a:p>
            <a:r>
              <a:rPr lang="ru-RU" dirty="0" smtClean="0"/>
              <a:t>айсберги.</a:t>
            </a:r>
          </a:p>
        </p:txBody>
      </p:sp>
      <p:pic>
        <p:nvPicPr>
          <p:cNvPr id="24578" name="Picture 2" descr="https://ic.pics.livejournal.com/korostelev/25477671/1007792/1007792_origina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34"/>
          <a:stretch/>
        </p:blipFill>
        <p:spPr bwMode="auto">
          <a:xfrm>
            <a:off x="3131840" y="2579400"/>
            <a:ext cx="5968556" cy="396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019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Южный океан</a:t>
            </a:r>
          </a:p>
          <a:p>
            <a:r>
              <a:rPr lang="ru-RU" dirty="0" smtClean="0"/>
              <a:t>В 2000 году ученым удалось доказать, что существует и пятая часть Мирового океана. Называется она Южным океаном и включает в себя южные части всех тех океанов, кроме Северного Ледовитого, которые омывают берега Антарктиды. Это одна из наиболее непредсказуемых частей Мирового океана. Для Южного океана характерна изменчивая погода, сильные ветры, циклоны.</a:t>
            </a:r>
          </a:p>
        </p:txBody>
      </p:sp>
      <p:pic>
        <p:nvPicPr>
          <p:cNvPr id="25602" name="Picture 2" descr="https://cdn.pixabay.com/photo/2019/12/19/17/52/antarctica-4706749_960_7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91"/>
          <a:stretch/>
        </p:blipFill>
        <p:spPr bwMode="auto">
          <a:xfrm>
            <a:off x="1005378" y="1963291"/>
            <a:ext cx="7023006" cy="483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209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539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Животные разных стран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6626" name="Picture 2" descr="https://pbs.twimg.com/media/ESM94C8WsAA1n0W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38"/>
          <a:stretch/>
        </p:blipFill>
        <p:spPr bwMode="auto">
          <a:xfrm>
            <a:off x="1187624" y="1196752"/>
            <a:ext cx="6696744" cy="562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77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44624"/>
            <a:ext cx="58753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Разгадай ребусы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7650" name="Picture 2" descr="https://ds04.infourok.ru/uploads/ex/126e/000025f5-5f334896/img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4" t="17394" r="18363" b="48494"/>
          <a:stretch/>
        </p:blipFill>
        <p:spPr bwMode="auto">
          <a:xfrm>
            <a:off x="755576" y="1003449"/>
            <a:ext cx="7416824" cy="281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https://kto-chto-gde.ru/wp-content/uploads/2016/09/011_tigers_greatcats.ru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29000"/>
            <a:ext cx="508812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25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ds04.infourok.ru/uploads/ex/126e/000025f5-5f334896/img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3" t="56294" r="13376" b="1740"/>
          <a:stretch/>
        </p:blipFill>
        <p:spPr bwMode="auto">
          <a:xfrm>
            <a:off x="467544" y="0"/>
            <a:ext cx="7992888" cy="342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https://avatars.mds.yandex.net/get-zen_doc/1711960/pub_5e58003a7bb583082f7ca9a5_5e583e402e3a7b24d169905d/scale_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37579"/>
            <a:ext cx="5763849" cy="384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00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mamadiary.ru/wp-content/uploads/2016/08/rebus_animals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2" b="19682"/>
          <a:stretch/>
        </p:blipFill>
        <p:spPr bwMode="auto">
          <a:xfrm>
            <a:off x="899592" y="116632"/>
            <a:ext cx="7143750" cy="2555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https://i0.wp.com/curious-world.ru/images/content/animals/08-2018/jiraf/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11590"/>
            <a:ext cx="6262762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94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mamadiary.ru/wp-content/uploads/2016/08/rebus_animals_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8" b="25608"/>
          <a:stretch/>
        </p:blipFill>
        <p:spPr bwMode="auto">
          <a:xfrm>
            <a:off x="899592" y="116632"/>
            <a:ext cx="7143750" cy="263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https://i1.wallbox.ru/wallpapers/main/201549/5615d43b5ff58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47086"/>
            <a:ext cx="6166372" cy="411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62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ds05.infourok.ru/uploads/ex/0366/000d846d-c3ece986/img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43" b="30228"/>
          <a:stretch/>
        </p:blipFill>
        <p:spPr bwMode="auto">
          <a:xfrm>
            <a:off x="251520" y="44624"/>
            <a:ext cx="8651623" cy="3008120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https://placepic.ru/wp-content/uploads/2019/07/655513u-9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977" y="2641623"/>
            <a:ext cx="637270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26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ds04.infourok.ru/uploads/ex/0c58/0009bccf-b6d6896e/img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9" t="20269" r="19526" b="37987"/>
          <a:stretch/>
        </p:blipFill>
        <p:spPr bwMode="auto">
          <a:xfrm>
            <a:off x="539552" y="0"/>
            <a:ext cx="7964680" cy="2938540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wildfauna.ru/wp-content/uploads/2019/07/osel-ob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4" name="Picture 6" descr="https://zoo-wuppertal.net/0-pics/4-tiere/saeugetiere/unpaarhufer/pferde/afrikanischer-esel/hausesel/2014/20140427/20140427-241-hauses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180" y="2431765"/>
            <a:ext cx="554461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15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biouroki.ru/content/f/1030/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32"/>
            <a:ext cx="7056784" cy="328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https://ocean-media.su/wp-content/uploads/2019/04/pingv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36912"/>
            <a:ext cx="6696744" cy="412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92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280</TotalTime>
  <Words>1192</Words>
  <Application>Microsoft Office PowerPoint</Application>
  <PresentationFormat>Экран (4:3)</PresentationFormat>
  <Paragraphs>84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Воздушный поток</vt:lpstr>
      <vt:lpstr>Путешествие по планете Земля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по планете Земля</dc:title>
  <dc:creator>библиотека-2</dc:creator>
  <cp:lastModifiedBy>библиотека-2</cp:lastModifiedBy>
  <cp:revision>15</cp:revision>
  <dcterms:created xsi:type="dcterms:W3CDTF">2021-04-09T05:23:39Z</dcterms:created>
  <dcterms:modified xsi:type="dcterms:W3CDTF">2021-04-16T04:39:47Z</dcterms:modified>
</cp:coreProperties>
</file>