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2" r:id="rId3"/>
    <p:sldId id="257" r:id="rId4"/>
    <p:sldId id="264" r:id="rId5"/>
    <p:sldId id="258" r:id="rId6"/>
    <p:sldId id="263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4BF8A4F-294D-4C3D-A179-D8896B41786C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0AAEAEC-E681-4EA1-BA3A-B7F9B6BD80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td1.mycdn.me/image?id=872851834750&amp;t=20&amp;plc=WEB&amp;tkn=*fqaTrHidzecIixvxrGTwcL84FC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2.infourok.ru/uploads/ex/088a/0003eca1-76ce9969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911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5157192"/>
            <a:ext cx="87502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Этот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день считается в народе Синичкиным праздником: по приметам к этому сроку прилетают зимующие птицы, которые подбираются ближе к жилью, где больше корма. </a:t>
            </a:r>
          </a:p>
        </p:txBody>
      </p:sp>
      <p:pic>
        <p:nvPicPr>
          <p:cNvPr id="4" name="Picture 2" descr="https://kidsvisitor.com/media/event_images/d3/c6/d3c69f1427ae2c795a4e5252c0674ca8858d445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9499" y="44624"/>
            <a:ext cx="6390232" cy="47926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4.infourok.ru/uploads/ex/07e8/0016d7bf-56f55bbc/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4" y="-3161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931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5.infourok.ru/uploads/ex/08cd/000106b4-33f352c1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resentacii.ru/documents_2/f8d83e48f855adef1f0b5fd51dce29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8" y="-1"/>
            <a:ext cx="9125062" cy="684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317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642918"/>
            <a:ext cx="76438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;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8436" name="Picture 4" descr="http://moscvichka.ru/photo/moscvichka/2013/11/doc6cnr9xuvub81l5wij32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504" y="4653136"/>
            <a:ext cx="885698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</a:rPr>
              <a:t>За сутки синица кормит своих птенцов тысячу раз (до 60 раз в час); • - без дополнительной подкормки человеком из 10 синиц к весне выживают только две; • - синица за сутки съедает столько насекомых, сколько весит сама.</a:t>
            </a:r>
            <a:endParaRPr lang="ru-RU" sz="2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75</TotalTime>
  <Words>71</Words>
  <Application>Microsoft Office PowerPoint</Application>
  <PresentationFormat>Экран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библиотека-2</cp:lastModifiedBy>
  <cp:revision>9</cp:revision>
  <dcterms:created xsi:type="dcterms:W3CDTF">2018-11-02T17:28:09Z</dcterms:created>
  <dcterms:modified xsi:type="dcterms:W3CDTF">2020-11-19T11:59:17Z</dcterms:modified>
</cp:coreProperties>
</file>