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5" r:id="rId3"/>
    <p:sldId id="263" r:id="rId4"/>
    <p:sldId id="257" r:id="rId5"/>
    <p:sldId id="259" r:id="rId6"/>
    <p:sldId id="272" r:id="rId7"/>
    <p:sldId id="260" r:id="rId8"/>
    <p:sldId id="276" r:id="rId9"/>
    <p:sldId id="268" r:id="rId10"/>
    <p:sldId id="267" r:id="rId11"/>
    <p:sldId id="280" r:id="rId12"/>
    <p:sldId id="274" r:id="rId13"/>
    <p:sldId id="258" r:id="rId14"/>
    <p:sldId id="277" r:id="rId15"/>
    <p:sldId id="270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86" d="100"/>
          <a:sy n="86" d="100"/>
        </p:scale>
        <p:origin x="-2250" y="-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F5704-B0E8-4F8E-B702-42C3FCAF6E5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25017-FD73-4D76-BAC7-EDEDB48DC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500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7658" y="500042"/>
            <a:ext cx="642868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«</a:t>
            </a:r>
            <a:r>
              <a:rPr lang="ru-RU" sz="4800" b="1" dirty="0">
                <a:solidFill>
                  <a:srgbClr val="FF0000"/>
                </a:solidFill>
              </a:rPr>
              <a:t>Сказки читаем  - права изучаем</a:t>
            </a:r>
            <a:r>
              <a:rPr lang="ru-RU" sz="4800" b="1" dirty="0" smtClean="0">
                <a:solidFill>
                  <a:srgbClr val="FF0000"/>
                </a:solidFill>
              </a:rPr>
              <a:t>»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50" name="Picture 2" descr="https://media.professionali.ru/processor/topics/original/2020/01/29/kon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658" y="2094023"/>
            <a:ext cx="6491715" cy="423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s6-chebarkul.ucoz.net/_si/0/479295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851" y="14101"/>
            <a:ext cx="6938181" cy="658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800" b="1" dirty="0">
                <a:solidFill>
                  <a:srgbClr val="FF0000"/>
                </a:solidFill>
              </a:rPr>
              <a:t>С</a:t>
            </a:r>
            <a:r>
              <a:rPr lang="ru-RU" sz="2800" b="1" dirty="0" smtClean="0">
                <a:solidFill>
                  <a:srgbClr val="FF0000"/>
                </a:solidFill>
              </a:rPr>
              <a:t>казка </a:t>
            </a:r>
            <a:r>
              <a:rPr lang="ru-RU" sz="2800" b="1" dirty="0">
                <a:solidFill>
                  <a:srgbClr val="FF0000"/>
                </a:solidFill>
              </a:rPr>
              <a:t>– древнейший жанр народного творчества. Она учит человека жить, вселяет в него оптимизм, веру в торжество добра и справедливости. Сказка имеет большое познавательное и воспитательное значение. Путешествуя по сказке и переживая различные приключения, ребенок «по правде» знакомится с социальной ситуацией, требующей от него определенных решений, поступков в соответствии с законами, нормами и правилами поведения сказочных героев. Поэтому изучение правовых вопросов на примере поведения сказочных героев может быть полезным школьникам всех возрастов</a:t>
            </a:r>
            <a:r>
              <a:rPr lang="ru-RU" sz="2400" dirty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красная шапоч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847103"/>
            <a:ext cx="5174902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-74906" y="16106"/>
            <a:ext cx="911140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rgbClr val="FF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Красная шапочка</a:t>
            </a:r>
            <a:endParaRPr lang="ru-RU" sz="4800" b="1" cap="none" spc="50" dirty="0">
              <a:ln w="11430"/>
              <a:solidFill>
                <a:srgbClr val="FF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47664" y="227687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4846831"/>
            <a:ext cx="5040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Какое право нарушено в сказке: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bg1"/>
                </a:solidFill>
              </a:rPr>
              <a:t>право на жизнь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bg1"/>
                </a:solidFill>
              </a:rPr>
              <a:t>право на работу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здоровье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волк 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428736"/>
            <a:ext cx="6660647" cy="49954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071538" y="214290"/>
            <a:ext cx="685804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FF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Право на жизнь</a:t>
            </a:r>
            <a:endParaRPr lang="ru-RU" sz="5400" b="1" cap="none" spc="50" dirty="0">
              <a:ln w="11430"/>
              <a:solidFill>
                <a:srgbClr val="FF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7504" y="260648"/>
            <a:ext cx="8579296" cy="1944216"/>
          </a:xfrm>
        </p:spPr>
        <p:txBody>
          <a:bodyPr>
            <a:noAutofit/>
          </a:bodyPr>
          <a:lstStyle/>
          <a:p>
            <a:pPr algn="l"/>
            <a: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Золотой ключик или Приключения Буратино</a:t>
            </a:r>
            <a:br>
              <a:rPr lang="ru-RU" sz="4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</a:br>
            <a:endParaRPr lang="ru-RU" sz="4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5373216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Какое право нарушил главный герой: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н</a:t>
            </a:r>
            <a:r>
              <a:rPr lang="ru-RU" b="1" dirty="0" smtClean="0">
                <a:solidFill>
                  <a:schemeClr val="bg1"/>
                </a:solidFill>
              </a:rPr>
              <a:t>а имущество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н</a:t>
            </a:r>
            <a:r>
              <a:rPr lang="ru-RU" b="1" dirty="0" smtClean="0">
                <a:solidFill>
                  <a:schemeClr val="bg1"/>
                </a:solidFill>
              </a:rPr>
              <a:t>а 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н</a:t>
            </a:r>
            <a:r>
              <a:rPr lang="ru-RU" b="1" dirty="0" smtClean="0">
                <a:solidFill>
                  <a:schemeClr val="bg1"/>
                </a:solidFill>
              </a:rPr>
              <a:t>а личную собственность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ic.pics.livejournal.com/dubikvit/65747770/7924326/7924326_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1" y="1542483"/>
            <a:ext cx="5256584" cy="371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70918" y="357166"/>
            <a:ext cx="860216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Право на образование</a:t>
            </a:r>
            <a:endParaRPr lang="ru-RU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33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2" name="Содержимое 11" descr="1356284554_0_60913_28c9063_ori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1556792"/>
            <a:ext cx="4773316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9512" y="24980"/>
            <a:ext cx="8507288" cy="1012974"/>
          </a:xfrm>
        </p:spPr>
        <p:txBody>
          <a:bodyPr>
            <a:normAutofit/>
          </a:bodyPr>
          <a:lstStyle/>
          <a:p>
            <a:r>
              <a:rPr lang="ru-RU" dirty="0" err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Заюшкина</a:t>
            </a: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 избушка</a:t>
            </a:r>
            <a:endParaRPr lang="ru-RU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8" name="Содержимое 7" descr="100526197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10000"/>
          </a:blip>
          <a:srcRect l="1511" t="21315" r="1756" b="11863"/>
          <a:stretch>
            <a:fillRect/>
          </a:stretch>
        </p:blipFill>
        <p:spPr>
          <a:xfrm>
            <a:off x="1533909" y="908719"/>
            <a:ext cx="5266873" cy="3456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467544" y="4437112"/>
            <a:ext cx="60713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Какое право нарушила лисица в русской народной сказке: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медицинскую помощь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неприкосновенность жилища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отдых и развлечение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лиса и заяц.jpg"/>
          <p:cNvPicPr>
            <a:picLocks noChangeAspect="1"/>
          </p:cNvPicPr>
          <p:nvPr/>
        </p:nvPicPr>
        <p:blipFill>
          <a:blip r:embed="rId2" cstate="print"/>
          <a:srcRect l="8451" t="8566" r="8451" b="15261"/>
          <a:stretch>
            <a:fillRect/>
          </a:stretch>
        </p:blipFill>
        <p:spPr>
          <a:xfrm>
            <a:off x="1857356" y="1785926"/>
            <a:ext cx="5072098" cy="4655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0" y="214290"/>
            <a:ext cx="9188359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ru-RU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</a:rPr>
              <a:t>Право на неприкосновенность</a:t>
            </a:r>
          </a:p>
          <a:p>
            <a:pPr algn="ctr"/>
            <a:r>
              <a:rPr lang="ru-RU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</a:rPr>
              <a:t> жилища</a:t>
            </a:r>
            <a:endParaRPr lang="ru-RU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33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лобо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052736"/>
            <a:ext cx="5328592" cy="37790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907704" y="332656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</a:rPr>
              <a:t>Колобок</a:t>
            </a:r>
            <a:endParaRPr lang="ru-RU" sz="4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33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863" y="5301208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Какое право нарушила лиса: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переписку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информацию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жизнь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3167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 Black" pitchFamily="34" charset="0"/>
              </a:rPr>
              <a:t>Право на жизнь</a:t>
            </a:r>
            <a:endParaRPr lang="ru-RU" sz="4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FF33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50" name="Picture 2" descr="https://ds04.infourok.ru/uploads/ex/0cc3/000711a2-5d4a74e3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44164"/>
            <a:ext cx="7391871" cy="5543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57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6310" y="218800"/>
            <a:ext cx="86170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800" b="1" spc="50" dirty="0" smtClean="0">
                <a:ln w="11430">
                  <a:solidFill>
                    <a:schemeClr val="tx1"/>
                  </a:solidFill>
                </a:ln>
                <a:solidFill>
                  <a:srgbClr val="FF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  <a:cs typeface="Aharoni" pitchFamily="2" charset="-79"/>
              </a:rPr>
              <a:t>Гуси - лебеди</a:t>
            </a:r>
            <a:endParaRPr lang="ru-RU" sz="4800" b="1" spc="50" dirty="0">
              <a:ln w="11430">
                <a:solidFill>
                  <a:schemeClr val="tx1"/>
                </a:solidFill>
              </a:ln>
              <a:solidFill>
                <a:srgbClr val="FF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5" name="Рисунок 4" descr="gusi-lebedi.0-03-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4" y="1081494"/>
            <a:ext cx="5338253" cy="4003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0" y="5157192"/>
            <a:ext cx="62637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Какое преступление совершили гуси-лебеди: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право  на жизнь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право не разлучаться с родителями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solidFill>
                  <a:schemeClr val="bg1"/>
                </a:solidFill>
              </a:rPr>
              <a:t>право на имя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3" y="357166"/>
            <a:ext cx="707236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Право не разлучаться</a:t>
            </a:r>
          </a:p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с родителями</a:t>
            </a:r>
            <a:endParaRPr lang="ru-RU" sz="4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33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гуси лебед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060848"/>
            <a:ext cx="5665262" cy="42353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00078.jpg"/>
          <p:cNvPicPr>
            <a:picLocks noChangeAspect="1"/>
          </p:cNvPicPr>
          <p:nvPr/>
        </p:nvPicPr>
        <p:blipFill rotWithShape="1">
          <a:blip r:embed="rId2" cstate="print"/>
          <a:srcRect t="7058" b="4374"/>
          <a:stretch/>
        </p:blipFill>
        <p:spPr>
          <a:xfrm>
            <a:off x="1850696" y="764704"/>
            <a:ext cx="5280374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8331" y="-11017"/>
            <a:ext cx="9036496" cy="919737"/>
          </a:xfrm>
        </p:spPr>
        <p:txBody>
          <a:bodyPr>
            <a:normAutofit/>
          </a:bodyPr>
          <a:lstStyle/>
          <a:p>
            <a:r>
              <a:rPr lang="ru-RU" sz="4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Маша</a:t>
            </a:r>
            <a:r>
              <a:rPr lang="ru-RU" sz="54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 и </a:t>
            </a:r>
            <a:r>
              <a:rPr lang="ru-RU" sz="4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медведь</a:t>
            </a:r>
            <a:endParaRPr lang="ru-RU" sz="48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5445224"/>
            <a:ext cx="62646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Какое правонарушение совершил медведь: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bg1"/>
                </a:solidFill>
              </a:rPr>
              <a:t> никто не должен содержаться в рабстве или подневольном состоянии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рабский труд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</a:rPr>
              <a:t>п</a:t>
            </a:r>
            <a:r>
              <a:rPr lang="ru-RU" b="1" dirty="0" smtClean="0">
                <a:solidFill>
                  <a:schemeClr val="bg1"/>
                </a:solidFill>
              </a:rPr>
              <a:t>раво на отдых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маша и медведь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703808"/>
            <a:ext cx="4857750" cy="452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357159" y="285728"/>
            <a:ext cx="800105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Никто </a:t>
            </a:r>
          </a:p>
          <a:p>
            <a:pPr algn="ctr"/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не должен содержаться  в рабстве</a:t>
            </a:r>
          </a:p>
          <a:p>
            <a:pPr algn="ctr"/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33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Black" pitchFamily="34" charset="0"/>
              </a:rPr>
              <a:t> или подневольном состоянии.</a:t>
            </a:r>
            <a:endParaRPr lang="ru-RU" sz="2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33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семинар права детей\картинки\ф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8520" y="0"/>
            <a:ext cx="9252520" cy="693939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483768" y="548680"/>
            <a:ext cx="4536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>
                <a:solidFill>
                  <a:srgbClr val="FF0000"/>
                </a:solidFill>
              </a:rPr>
              <a:t>МОЛОДЦЫ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516" y="2924944"/>
            <a:ext cx="3373708" cy="334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03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1552</TotalTime>
  <Words>243</Words>
  <Application>Microsoft Office PowerPoint</Application>
  <PresentationFormat>Экран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Золотой ключик или Приключения Буратино </vt:lpstr>
      <vt:lpstr>Презентация PowerPoint</vt:lpstr>
      <vt:lpstr>Заюшкина избушка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Маша и медведь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Лена</cp:lastModifiedBy>
  <cp:revision>154</cp:revision>
  <dcterms:created xsi:type="dcterms:W3CDTF">2014-04-06T15:53:06Z</dcterms:created>
  <dcterms:modified xsi:type="dcterms:W3CDTF">2021-03-19T12:27:45Z</dcterms:modified>
</cp:coreProperties>
</file>