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FA2C6AE0-E21D-4BDB-BC48-E5A21724FAF1}" type="datetimeFigureOut">
              <a:rPr lang="ru-RU" smtClean="0"/>
              <a:t>11.03.2021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3B8EFE2-4C5E-4B01-9B71-5162C5A966C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556792"/>
            <a:ext cx="9108504" cy="1080120"/>
          </a:xfrm>
        </p:spPr>
        <p:txBody>
          <a:bodyPr>
            <a:noAutofit/>
          </a:bodyPr>
          <a:lstStyle/>
          <a:p>
            <a:pPr algn="ctr"/>
            <a:r>
              <a:rPr lang="ru-RU" sz="5400" b="1" i="1" dirty="0" smtClean="0">
                <a:solidFill>
                  <a:srgbClr val="FF0000"/>
                </a:solidFill>
              </a:rPr>
              <a:t>Театры </a:t>
            </a:r>
            <a:br>
              <a:rPr lang="ru-RU" sz="5400" b="1" i="1" dirty="0" smtClean="0">
                <a:solidFill>
                  <a:srgbClr val="FF0000"/>
                </a:solidFill>
              </a:rPr>
            </a:br>
            <a:r>
              <a:rPr lang="ru-RU" sz="5400" b="1" i="1" dirty="0" smtClean="0">
                <a:solidFill>
                  <a:srgbClr val="FF0000"/>
                </a:solidFill>
              </a:rPr>
              <a:t>Пермского края</a:t>
            </a:r>
            <a:endParaRPr lang="ru-RU" sz="5400" b="1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348880"/>
            <a:ext cx="6172200" cy="49765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Виртуальная экскурсия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muzlifemagazine.ru/wp-content/uploads/2020/08/Perm-Opera-Theatre-126-1440x9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39" y="2852936"/>
            <a:ext cx="5832647" cy="38884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07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24744"/>
            <a:ext cx="6912768" cy="85645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C6600"/>
                </a:solidFill>
              </a:rPr>
              <a:t>Пермский театр кукол</a:t>
            </a:r>
            <a:endParaRPr lang="ru-RU" b="1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76872"/>
            <a:ext cx="4608512" cy="3312368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История здания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Здание построено в 1871 году по проекту архитектора Р. О.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Карвовского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 было предназначено для пересыльной тюрьмы.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 Советской власти комплекс зданий стал называться «Исправительный рабочий дом №2».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годы Великой Отечественной войны были построены литейный, механический, инструментальный и деревообрабатывающий цеха, склады, электростанция, больница на 20 коек, главный корпус и два жилых дома.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1957-1958 годах здание этапной тюрьмы было перестроено, и в нем с 1959 года расположился театр кукол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1956-го по 1986 год кукольный театр находился в этом здании вместе с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ТЮЗом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2050" name="Picture 2" descr="https://pastvu.com/_p/a/4/j/7/4j7khyyvv4mxkiwsg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9"/>
          <a:stretch/>
        </p:blipFill>
        <p:spPr bwMode="auto">
          <a:xfrm>
            <a:off x="5550514" y="2229142"/>
            <a:ext cx="2448272" cy="15456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kuklindom.perm.ru/images/u/news2/1309/news_140_imag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670" b="24600"/>
          <a:stretch/>
        </p:blipFill>
        <p:spPr bwMode="auto">
          <a:xfrm>
            <a:off x="5753884" y="3861048"/>
            <a:ext cx="2562531" cy="18132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0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CC6600"/>
                </a:solidFill>
              </a:rPr>
              <a:t>Пермский театр кукол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276872"/>
            <a:ext cx="4896544" cy="3312368"/>
          </a:xfrm>
        </p:spPr>
        <p:txBody>
          <a:bodyPr>
            <a:normAutofit fontScale="85000" lnSpcReduction="10000"/>
          </a:bodyPr>
          <a:lstStyle/>
          <a:p>
            <a:pPr lvl="0" indent="-283464" algn="ctr">
              <a:lnSpc>
                <a:spcPct val="110000"/>
              </a:lnSpc>
              <a:spcBef>
                <a:spcPts val="0"/>
              </a:spcBef>
              <a:buClr>
                <a:srgbClr val="3891A7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Истрия театра кукол</a:t>
            </a:r>
          </a:p>
          <a:p>
            <a:pPr lvl="0" indent="-283464" algn="just">
              <a:lnSpc>
                <a:spcPct val="11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Пермский театр кукол был создан в 1937-м году.</a:t>
            </a:r>
          </a:p>
          <a:p>
            <a:pPr lvl="0" indent="-283464" algn="just">
              <a:lnSpc>
                <a:spcPct val="11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Первая сказка – «По щучьему велению»</a:t>
            </a:r>
          </a:p>
          <a:p>
            <a:pPr lvl="0" indent="-283464" algn="just">
              <a:lnSpc>
                <a:spcPct val="11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 1959 года театр вел кочевую жизнь с гастролями на грузовиках, пароходах, лошадях.</a:t>
            </a:r>
          </a:p>
          <a:p>
            <a:pPr lvl="0" indent="-283464" algn="just">
              <a:lnSpc>
                <a:spcPct val="11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1943 г. труппа впервые в СССР поставила кукольную оперу «Муха-цокотуха» М.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Красева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посвящённую эвакуированным из Москвы детям.</a:t>
            </a:r>
          </a:p>
          <a:p>
            <a:pPr lvl="0" indent="-283464" algn="just">
              <a:lnSpc>
                <a:spcPct val="11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Руководителями театра в разные годы были : В. Д. 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Офрихтер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И. В. Игнатьева, И. Н. 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Тернавский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-283464" algn="just">
              <a:lnSpc>
                <a:spcPct val="11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репертуаре театра — как спектакли для детей  и юношества, так и для взрослых (более 30 спектаклей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raion.gorodperm.ru/upload/pages/11109/image_15126567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84836"/>
            <a:ext cx="2361366" cy="157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i1.photo.2gis.com/images/branch/16/2251799832370631_483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619" y="4005064"/>
            <a:ext cx="2382779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1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ПЕРМСКИЙ ТЮЗ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76872"/>
            <a:ext cx="4968552" cy="3384376"/>
          </a:xfrm>
        </p:spPr>
        <p:txBody>
          <a:bodyPr>
            <a:normAutofit fontScale="850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Здания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ТЮЗа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Здание построено на рубеже веков между 1899 и 1902 гг., по проектам архитектора Александра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Бонавентуровича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Турчевича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для Елизаветы Ивановны Любимовой и её семьи.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После революции – дом санитарного просвещения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20-е гг. много различных учреждений располагалось в здании, в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общество «Долой неграмотность»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1935 г. планировали реконструировать и превратить во Дворец пионеров и школьников.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 1952 по 1982 год в этом здании помещался драмтеатр.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ноябре 1987 года здесь справил новоселье Пермский театр юного зрителя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Lena\Desktop\Ольга\ПРАКТИКА\ФОТО\ТЮЗ2.jpg"/>
          <p:cNvPicPr>
            <a:picLocks noChangeAspect="1" noChangeArrowheads="1"/>
          </p:cNvPicPr>
          <p:nvPr/>
        </p:nvPicPr>
        <p:blipFill rotWithShape="1">
          <a:blip r:embed="rId2"/>
          <a:srcRect b="6490"/>
          <a:stretch/>
        </p:blipFill>
        <p:spPr bwMode="auto">
          <a:xfrm>
            <a:off x="6084168" y="2211238"/>
            <a:ext cx="1924843" cy="1145754"/>
          </a:xfrm>
          <a:prstGeom prst="rect">
            <a:avLst/>
          </a:prstGeom>
          <a:noFill/>
        </p:spPr>
      </p:pic>
      <p:pic>
        <p:nvPicPr>
          <p:cNvPr id="5" name="Picture 4" descr="C:\Users\Lena\Desktop\Ольга\ПРАКТИКА\ФОТО\тюз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128" y="3384997"/>
            <a:ext cx="1953246" cy="1052115"/>
          </a:xfrm>
          <a:prstGeom prst="rect">
            <a:avLst/>
          </a:prstGeom>
          <a:noFill/>
        </p:spPr>
      </p:pic>
      <p:pic>
        <p:nvPicPr>
          <p:cNvPr id="6" name="Picture 2" descr="C:\Users\Lena\Desktop\Ольга\ПРАКТИКА\ФОТО\xgallery_27038_1460_64625.jpg.pagespeed.ic.Sy3Nsy9Tb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60180" y="4437112"/>
            <a:ext cx="2279297" cy="1296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74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ПЕРМСКИЙ ТЮЗ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04864"/>
            <a:ext cx="4896544" cy="3192017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Истрия театра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Пермский государственный театр юного зрителя основан  4 декабря 1964 года 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1982 года  театр располагается в двухэтажном особняке в стиле модерн  построенном в конце 19 века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пароходчицей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меценаткой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Е. И. Любимовой (архитектор  А. А.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Турчевич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Первым спектаклем стала романтическая история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Арбузова «Город на заре».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Первым детским спектаклем – стала сказка «Снежная королева» (сезон 1964-1965гг.)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 февраля 1982 года театр возглавляет народный артист России Михаил Юрьевич Скоморохов.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Сегодня в репертуаре театра более 30 спектаклей (сказки, пьесы, классика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s://progorod59.ru/userfiles/afisha/events/51/img151670815318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04864"/>
            <a:ext cx="2421624" cy="158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permnew.ru/int/foto/2011/06/kul2906/DSC_0649_5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05064"/>
            <a:ext cx="2292255" cy="153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11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268760"/>
            <a:ext cx="7056784" cy="6858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ПЕРМСКИЙ АКАДЕМИЧЕСКИЙ ТЕАТР-ТЕАТР</a:t>
            </a:r>
            <a:endParaRPr lang="ru-RU" sz="28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060848"/>
            <a:ext cx="5040560" cy="3384376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История здания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Строительство здания драматического театра на 1000 мест началось в 1974 году.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1981 году построено здание театра по проекту архитекторов В.П. Давыденко и В.И. Лютикова.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отделке интерьеров наряду с современными искусственными материалами, найдут применение ценные породы дерева, мрамор, кованая медь, бронза.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парадном портике размещены большие декоративные светильники из цветных металлов с применением уральских самоцветов.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Новшество – введение элементов динамики  в композицию 6 фонарей (вращение верхней части дает возможность увидеть метровые фигуры героев и героинь популярных спектаклей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Lena\Desktop\Ольга\ПРАКТИКА\ФОТО\permskij_akademicheskij_teatr-teat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6136" y="2276872"/>
            <a:ext cx="2490249" cy="1619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2" name="Picture 2" descr="https://www.culture.ru/storage/images/b0bcaa1a72dc41d7914836f6ab38d14e/1f26a39bf573ebd387c883c7a046904b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970528"/>
            <a:ext cx="2346233" cy="1673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301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295400"/>
            <a:ext cx="7128792" cy="6858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ПЕРМСКИЙ АКАДЕМИЧЕСКИЙ ТЕАТР-ТЕАТР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04864"/>
            <a:ext cx="5472608" cy="3528392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История театра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Театр основан в 1927 году как Театр рабочей молодёжи (ТРАМ).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Первый спектакль 14 марта 1927 года - «Броненосец „Потёмкин“».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Первый художественный руководитель театра был Б. М. Никитин (с 1927 по 1928).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1948 году Пермский театр драмы впервые получил постоянное помещение — старый особняк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пароходчицы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Любимовой.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1981 году театр переехал в специально построенное новое большое здание на городской эспланаде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течение 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XX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века в театре было поставлено более 60 спектаклей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 2007 году театр называется — Пермский академический Театр-Театр.</a:t>
            </a:r>
            <a:r>
              <a:rPr lang="ru-RU" sz="1400" dirty="0"/>
              <a:t> 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E:\doc\Рабочий стол\Ольга\ПЕДАГОГИЧЕСКИЙ УНИВЕРСИТЕТ\ПРАКТИКА\тра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697" y="2420888"/>
            <a:ext cx="2140905" cy="16679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s://vikiperm.com/frontend/web/uploads/mart/2xj5dj4asa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6346" y="4221087"/>
            <a:ext cx="2396998" cy="15121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72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96752"/>
            <a:ext cx="7056784" cy="685800"/>
          </a:xfrm>
        </p:spPr>
        <p:txBody>
          <a:bodyPr>
            <a:noAutofit/>
          </a:bodyPr>
          <a:lstStyle/>
          <a:p>
            <a:r>
              <a:rPr lang="ru-RU" sz="2400" b="1" cap="none" spc="0" dirty="0">
                <a:solidFill>
                  <a:srgbClr val="CC66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ПЕРМСКИЙ АКАДЕМИЧЕСКИЙ ТЕАТР ОПЕРЫ И БАЛЕТА ИМ. П.И. ЧАЙКОВСКОГО</a:t>
            </a:r>
            <a:endParaRPr lang="ru-RU" sz="28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04864"/>
            <a:ext cx="5112568" cy="3456384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Здание Пермского театра оперы и балета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Первое небольшое по размерам, деревянное театральное здание появилось в 1846 году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Весной 1878 года  было построено каменное здание в стиле позднего русского классицизма.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1879 году он обрел новое место жительства в трехэтажном каменном здании, построенное по проекту архитектора Рудольфа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Карвовского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1957 году началась реконструкция театра по проекту архитектора Николая Кузнецова.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 1859 году в результате коренной реконструкции площадь здания увеличилась в 1,5 раза, а количество мест в зале возросло до 1035, площадь сцены - 300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кв.м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Lena\Desktop\Ольга\ПРАКТИКА\ФОТО\299806377.jpg"/>
          <p:cNvPicPr>
            <a:picLocks noChangeAspect="1" noChangeArrowheads="1"/>
          </p:cNvPicPr>
          <p:nvPr/>
        </p:nvPicPr>
        <p:blipFill rotWithShape="1">
          <a:blip r:embed="rId2"/>
          <a:srcRect l="13886" t="26775"/>
          <a:stretch/>
        </p:blipFill>
        <p:spPr bwMode="auto">
          <a:xfrm>
            <a:off x="6012160" y="2348880"/>
            <a:ext cx="2400565" cy="147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Lena\Desktop\Ольга\ПРАКТИКА\ФОТО\kartinki24_city_0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3406" y="4077072"/>
            <a:ext cx="2413501" cy="1508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1568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96752"/>
            <a:ext cx="7056784" cy="685800"/>
          </a:xfrm>
        </p:spPr>
        <p:txBody>
          <a:bodyPr>
            <a:noAutofit/>
          </a:bodyPr>
          <a:lstStyle/>
          <a:p>
            <a:r>
              <a:rPr lang="ru-RU" sz="2400" b="1" cap="none" spc="0" dirty="0">
                <a:solidFill>
                  <a:srgbClr val="CC66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ПЕРМСКИЙ АКАДЕМИЧЕСКИЙ ТЕАТР ОПЕРЫ И БАЛЕТА ИМ. П.И. ЧАЙКОВСКОГО</a:t>
            </a:r>
            <a:endParaRPr lang="ru-RU" sz="28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04864"/>
            <a:ext cx="5112568" cy="3456384"/>
          </a:xfrm>
        </p:spPr>
        <p:txBody>
          <a:bodyPr>
            <a:normAutofit fontScale="92500" lnSpcReduction="20000"/>
          </a:bodyPr>
          <a:lstStyle/>
          <a:p>
            <a:pPr marL="365760" lvl="0" indent="-283464" algn="ctr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История театра оперы и балета</a:t>
            </a:r>
          </a:p>
          <a:p>
            <a:pPr marL="365760" lvl="0" indent="-283464" algn="just">
              <a:lnSpc>
                <a:spcPct val="10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Театр основан 24 ноября 1870 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Первым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представлением стала опера М. И. Глинки «Жизнь за царя» . </a:t>
            </a:r>
          </a:p>
          <a:p>
            <a:pPr marL="365760" lvl="0" indent="-283464" algn="just">
              <a:lnSpc>
                <a:spcPct val="10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Первый сезон под муниципальным управлением открылся постановкой  оперы «Аида»</a:t>
            </a:r>
          </a:p>
          <a:p>
            <a:pPr marL="365760" lvl="0" indent="-283464" algn="just">
              <a:lnSpc>
                <a:spcPct val="10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1926 году прошла первая балетная премьера — «Жизель» Адольфа 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Адана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65760" lvl="0" indent="-283464" algn="just">
              <a:lnSpc>
                <a:spcPct val="10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1941г. в Пермь эвакуирован   Ленинградский театр оперы и балета им. Кирова и работает до 1944г.</a:t>
            </a:r>
          </a:p>
          <a:p>
            <a:pPr marL="365760" lvl="0" indent="-283464" algn="just">
              <a:lnSpc>
                <a:spcPct val="10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1944 г. создана хореографическая студия и в 1945г. реорганизована в училище</a:t>
            </a:r>
          </a:p>
          <a:p>
            <a:pPr marL="365760" lvl="0" indent="-283464" algn="just">
              <a:lnSpc>
                <a:spcPct val="100000"/>
              </a:lnSpc>
              <a:spcBef>
                <a:spcPts val="0"/>
              </a:spcBef>
              <a:buClr>
                <a:srgbClr val="3891A7"/>
              </a:buClr>
              <a:buSzPct val="80000"/>
              <a:buFont typeface="Wingdings 2"/>
              <a:buChar char=""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1965 году Пермскому театру оперы и балета было присвоено имя  Петра Ильича Чайковского </a:t>
            </a:r>
          </a:p>
        </p:txBody>
      </p:sp>
      <p:pic>
        <p:nvPicPr>
          <p:cNvPr id="6" name="Picture 4" descr="E:\doc\Рабочий стол\Ольга\ПЕДАГОГИЧЕСКИЙ УНИВЕРСИТЕТ\ПРАКТИКА\слайд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204864"/>
            <a:ext cx="220824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pbs.twimg.com/media/DMvFO-kX4AAEn2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05064"/>
            <a:ext cx="2252900" cy="1698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63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96752"/>
            <a:ext cx="7056784" cy="685800"/>
          </a:xfrm>
        </p:spPr>
        <p:txBody>
          <a:bodyPr>
            <a:noAutofit/>
          </a:bodyPr>
          <a:lstStyle/>
          <a:p>
            <a:r>
              <a:rPr lang="ru-RU" sz="2400" b="1" cap="none" spc="0" dirty="0">
                <a:solidFill>
                  <a:srgbClr val="CC660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ПЕРМСКИЙ АКАДЕМИЧЕСКИЙ ТЕАТР ОПЕРЫ И БАЛЕТА ИМ. П.И. ЧАЙКОВСКОГО</a:t>
            </a:r>
            <a:endParaRPr lang="ru-RU" sz="28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04864"/>
            <a:ext cx="5040560" cy="3456384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450" b="1" dirty="0">
                <a:latin typeface="Times New Roman" pitchFamily="18" charset="0"/>
                <a:cs typeface="Times New Roman" pitchFamily="18" charset="0"/>
              </a:rPr>
              <a:t>Театр сегодня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Репертуар  театра: симфонические концерты, более 20 опер и 15 балетов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В театре работали выдающиеся балетмейстеры, среди них Н.Н. </a:t>
            </a:r>
            <a:r>
              <a:rPr lang="ru-RU" sz="1450" dirty="0" err="1">
                <a:latin typeface="Times New Roman" pitchFamily="18" charset="0"/>
                <a:cs typeface="Times New Roman" pitchFamily="18" charset="0"/>
              </a:rPr>
              <a:t>Боярчиков</a:t>
            </a:r>
            <a:endParaRPr lang="ru-RU" sz="145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С 1990г. – проходит Открытый российский конкурс артистов балета «Арабеск» </a:t>
            </a:r>
            <a:r>
              <a:rPr lang="ru-RU" sz="1450" dirty="0" err="1">
                <a:latin typeface="Times New Roman" pitchFamily="18" charset="0"/>
                <a:cs typeface="Times New Roman" pitchFamily="18" charset="0"/>
              </a:rPr>
              <a:t>им.Екатерины</a:t>
            </a: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 Максимовой.  Художественный руководитель конкурса В.В. Васильев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В 2003 года состоялся первый Международный </a:t>
            </a:r>
            <a:r>
              <a:rPr lang="ru-RU" sz="1450" dirty="0" err="1">
                <a:latin typeface="Times New Roman" pitchFamily="18" charset="0"/>
                <a:cs typeface="Times New Roman" pitchFamily="18" charset="0"/>
              </a:rPr>
              <a:t>Дягилевский</a:t>
            </a: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 фестиваль. 2016 г. пройдет 10-й международный  фестиваль им. С.П. Дягилева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Спектакли и артисты театра – номинанты и победили престижных театральных конкурсов, и </a:t>
            </a:r>
            <a:r>
              <a:rPr lang="ru-RU" sz="1450" dirty="0" err="1"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1450" dirty="0">
                <a:latin typeface="Times New Roman" pitchFamily="18" charset="0"/>
                <a:cs typeface="Times New Roman" pitchFamily="18" charset="0"/>
              </a:rPr>
              <a:t>. «Золотая Маска»</a:t>
            </a:r>
          </a:p>
        </p:txBody>
      </p:sp>
      <p:pic>
        <p:nvPicPr>
          <p:cNvPr id="8194" name="Picture 2" descr="http://i.mycdn.me/i?r=AzEPZsRbOZEKgBhR0XGMT1RkGziQwyzrh43XcNxfeKPhr6aKTM5SRkZCeTgDn6uOy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348" y="2492896"/>
            <a:ext cx="2552799" cy="13171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www.newsko.ru/media/6063862/opernyy-teatr.jpg?size=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21088"/>
            <a:ext cx="2696287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63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96752"/>
            <a:ext cx="7056784" cy="6858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C6600"/>
                </a:solidFill>
              </a:rPr>
              <a:t>Пермский театр «У моста»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04864"/>
            <a:ext cx="4968552" cy="3456384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Пермский театр «У моста» – авторский театр, созданный в 1988 году Сергеем Федотовым. Он призван сохранять и продолжать лучшие традиции русского психологического театра, а также совмещать в себе идею репертуарного театра и театра-лаборатории.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Репертуар строится на сочетании лучших образцов русской и европейской классики, новейшей российской и зарубежной драматургии, а также театральных постановок и проектов, созданных на стыке разных жанров</a:t>
            </a:r>
            <a:r>
              <a:rPr lang="ru-RU" sz="1400" dirty="0" smtClean="0"/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Пермский театр «У моста» – трижды номинант и лауреат Российской национальной премии «Золотая маска», обладатель 35 Гран-при зарубежных фестивалей, чемпион Индийской театральной олимпиады, участник 151 международных фестивалей, входящий по рейтингу журнала </a:t>
            </a:r>
            <a:r>
              <a:rPr lang="ru-RU" sz="1400" dirty="0" err="1"/>
              <a:t>Forbes</a:t>
            </a:r>
            <a:r>
              <a:rPr lang="ru-RU" sz="1400" dirty="0"/>
              <a:t> в десятку лучших театров России.</a:t>
            </a:r>
          </a:p>
        </p:txBody>
      </p:sp>
      <p:pic>
        <p:nvPicPr>
          <p:cNvPr id="9218" name="Picture 2" descr="https://b1.culture.ru/c/496818.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469" y="2204864"/>
            <a:ext cx="2422054" cy="181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www.culture.ru/storage/images/a10432efd32ed26982c5113ef5f0d122/d2a4f05fc450833f9d10d88159c96f17.jpg/c_fill,g_center,h_400/7c8015929979841752d83aa119d6e1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192" y="4149080"/>
            <a:ext cx="2186608" cy="145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63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96752"/>
            <a:ext cx="7056784" cy="6858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CC6600"/>
                </a:solidFill>
              </a:rPr>
              <a:t>Пермский театр «У моста»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204864"/>
            <a:ext cx="5400600" cy="3456384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 smtClean="0"/>
              <a:t>В </a:t>
            </a:r>
            <a:r>
              <a:rPr lang="ru-RU" sz="1400" dirty="0"/>
              <a:t>классическую часть репертуара входят: гоголевский цикл («Игроки», «Женитьба», «Ревизор», «Панночка», «Вечера на хуторе близ Диканьки», «</a:t>
            </a:r>
            <a:r>
              <a:rPr lang="ru-RU" sz="1400" dirty="0" err="1"/>
              <a:t>Башмачкин</a:t>
            </a:r>
            <a:r>
              <a:rPr lang="ru-RU" sz="1400" dirty="0"/>
              <a:t>»), </a:t>
            </a:r>
            <a:r>
              <a:rPr lang="ru-RU" sz="1400" dirty="0" err="1"/>
              <a:t>булгаковская</a:t>
            </a:r>
            <a:r>
              <a:rPr lang="ru-RU" sz="1400" dirty="0"/>
              <a:t> триада («Мастер и Маргарита», «Зойкина квартира», «Собачье сердце»), шекспировская трилогия («Гамлет», «Ромео и Джульетта», «Двенадцатая ночь»), спектакли по пьесам А. Островского «Свадьба </a:t>
            </a:r>
            <a:r>
              <a:rPr lang="ru-RU" sz="1400" dirty="0" err="1"/>
              <a:t>Бальзаминова</a:t>
            </a:r>
            <a:r>
              <a:rPr lang="ru-RU" sz="1400" dirty="0"/>
              <a:t>», Г. </a:t>
            </a:r>
            <a:r>
              <a:rPr lang="ru-RU" sz="1400" dirty="0" err="1"/>
              <a:t>Квитко-Основьяненко</a:t>
            </a:r>
            <a:r>
              <a:rPr lang="ru-RU" sz="1400" dirty="0"/>
              <a:t> «Шельменко-денщик», А. Чехова «33 обморока», «Чайка», Н. </a:t>
            </a:r>
            <a:r>
              <a:rPr lang="ru-RU" sz="1400" dirty="0" err="1"/>
              <a:t>Эрдмана</a:t>
            </a:r>
            <a:r>
              <a:rPr lang="ru-RU" sz="1400" dirty="0"/>
              <a:t> «Самоубийца», К. Гольдони «Трактирщица», М. Горького «На дне», Ф. Достоевского «Идиот».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Современная драматургия представлена постановками </a:t>
            </a:r>
            <a:r>
              <a:rPr lang="ru-RU" sz="1400" dirty="0" err="1"/>
              <a:t>макДонаховского</a:t>
            </a:r>
            <a:r>
              <a:rPr lang="ru-RU" sz="1400" dirty="0"/>
              <a:t> цикла («Безрукий из </a:t>
            </a:r>
            <a:r>
              <a:rPr lang="ru-RU" sz="1400" dirty="0" err="1"/>
              <a:t>Спокэна</a:t>
            </a:r>
            <a:r>
              <a:rPr lang="ru-RU" sz="1400" dirty="0"/>
              <a:t>», «Калека с </a:t>
            </a:r>
            <a:r>
              <a:rPr lang="ru-RU" sz="1400" dirty="0" err="1"/>
              <a:t>Инишмана</a:t>
            </a:r>
            <a:r>
              <a:rPr lang="ru-RU" sz="1400" dirty="0"/>
              <a:t>», «Красавица из </a:t>
            </a:r>
            <a:r>
              <a:rPr lang="ru-RU" sz="1400" dirty="0" err="1"/>
              <a:t>Линэна</a:t>
            </a:r>
            <a:r>
              <a:rPr lang="ru-RU" sz="1400" dirty="0"/>
              <a:t>», «Сиротливый запад», «Череп из </a:t>
            </a:r>
            <a:r>
              <a:rPr lang="ru-RU" sz="1400" dirty="0" err="1"/>
              <a:t>Коннемары</a:t>
            </a:r>
            <a:r>
              <a:rPr lang="ru-RU" sz="1400" dirty="0"/>
              <a:t>», «Лейтенант с </a:t>
            </a:r>
            <a:r>
              <a:rPr lang="ru-RU" sz="1400" dirty="0" err="1"/>
              <a:t>Инишмора</a:t>
            </a:r>
            <a:r>
              <a:rPr lang="ru-RU" sz="1400" dirty="0"/>
              <a:t>»), спектаклями по пьесам М. </a:t>
            </a:r>
            <a:r>
              <a:rPr lang="ru-RU" sz="1400" dirty="0" err="1"/>
              <a:t>Мюллюахо</a:t>
            </a:r>
            <a:r>
              <a:rPr lang="ru-RU" sz="1400" dirty="0"/>
              <a:t> «Паника», Р. </a:t>
            </a:r>
            <a:r>
              <a:rPr lang="ru-RU" sz="1400" dirty="0" err="1"/>
              <a:t>Фамиляри</a:t>
            </a:r>
            <a:r>
              <a:rPr lang="ru-RU" sz="1400" dirty="0"/>
              <a:t> «Запах», О. </a:t>
            </a:r>
            <a:r>
              <a:rPr lang="ru-RU" sz="1400" dirty="0" err="1"/>
              <a:t>Богаева</a:t>
            </a:r>
            <a:r>
              <a:rPr lang="ru-RU" sz="1400" dirty="0"/>
              <a:t> «Сансара», Н. Коляды «Курица».</a:t>
            </a:r>
          </a:p>
        </p:txBody>
      </p:sp>
      <p:pic>
        <p:nvPicPr>
          <p:cNvPr id="10242" name="Picture 2" descr="https://www.culture.ru/storage/images/b8e2b80c8a48f3674a591b50649821dd/224c70f771c8bd84fff65581e679d32b.jpeg/c_fill,g_center,w_371,h_266/33c4612aa8aabb487f8221f4a933b52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801" y="2208263"/>
            <a:ext cx="2237631" cy="1604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www.culture.ru/storage/images/37eeb65accb591c937596de568e03b4a/ec081282c5350ecf476cb515beb9a0ca.jpeg/c_fill,g_center,w_371,h_266/c872f636822b05fb90163bab25fb0ee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05064"/>
            <a:ext cx="2209508" cy="1584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00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412776"/>
            <a:ext cx="6512768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Театр «Балет Евгения Панфилова</a:t>
            </a:r>
            <a:r>
              <a:rPr lang="ru-RU" b="1" dirty="0" smtClean="0">
                <a:solidFill>
                  <a:srgbClr val="CC6600"/>
                </a:solidFill>
              </a:rPr>
              <a:t>»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420888"/>
            <a:ext cx="4608512" cy="3048001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000" dirty="0"/>
              <a:t>Создан в 1979 г. Евгением Панфиловым как театр пластического танца «Импульс». </a:t>
            </a:r>
            <a:endParaRPr lang="ru-RU" sz="2000" dirty="0" smtClean="0"/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/>
              <a:t>В </a:t>
            </a:r>
            <a:r>
              <a:rPr lang="ru-RU" sz="2000" dirty="0"/>
              <a:t>1987 переименован в театр танца модерн «Эксперимент», в 1992 реорганизован в частный театр «Балет Евгения Панфилова». Лауреат международных и российских фестивалей, конкурсов современного балета</a:t>
            </a:r>
            <a:r>
              <a:rPr lang="ru-RU" dirty="0"/>
              <a:t>.</a:t>
            </a:r>
            <a:endParaRPr lang="ru-RU" dirty="0"/>
          </a:p>
        </p:txBody>
      </p:sp>
      <p:pic>
        <p:nvPicPr>
          <p:cNvPr id="11266" name="Picture 2" descr="https://b1.culture.ru/c/94495.x3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387" y="2132856"/>
            <a:ext cx="2721349" cy="18109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b1.culture.ru/c/94497.x3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411" y="3933056"/>
            <a:ext cx="2600325" cy="17335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0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375048"/>
            <a:ext cx="7128792" cy="68580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CC6600"/>
                </a:solidFill>
              </a:rPr>
              <a:t>Березниковский</a:t>
            </a:r>
            <a:r>
              <a:rPr lang="ru-RU" b="1" dirty="0">
                <a:solidFill>
                  <a:srgbClr val="CC6600"/>
                </a:solidFill>
              </a:rPr>
              <a:t> драматический </a:t>
            </a:r>
            <a:r>
              <a:rPr lang="ru-RU" b="1" dirty="0" smtClean="0">
                <a:solidFill>
                  <a:srgbClr val="CC6600"/>
                </a:solidFill>
              </a:rPr>
              <a:t>театр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04864"/>
            <a:ext cx="5616624" cy="316835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350" dirty="0"/>
              <a:t>6 ноября 1936 года начал свою работу на сцене ДК имени В. И. Ленина постоянный </a:t>
            </a:r>
            <a:r>
              <a:rPr lang="ru-RU" sz="1350" dirty="0" err="1"/>
              <a:t>Березниковский</a:t>
            </a:r>
            <a:r>
              <a:rPr lang="ru-RU" sz="1350" dirty="0"/>
              <a:t> драматический театр под художественным руководством Б. З Райского, с первых же шагов заявив о себе как о «могучем оружии общественно-политической пропаганды и художественного воспитания» (газета «Ударник», декабрь 1936 года). Так театр с первых дней зарекомендовал себя как один из лучших районных театров области.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350" dirty="0"/>
              <a:t>На </a:t>
            </a:r>
            <a:r>
              <a:rPr lang="ru-RU" sz="1350" dirty="0" err="1"/>
              <a:t>березниковской</a:t>
            </a:r>
            <a:r>
              <a:rPr lang="ru-RU" sz="1350" dirty="0"/>
              <a:t> сцене в 1942–1945 гг. работал эвакуированный в Березники Ленинградский театр юного зрителя им. А. Брянцева, и в память об этом на здании ДК им. В. Ленина установлена мемориальная доска. На сцене театра работали: заслуженный артист РСФСР Г. Бурков и В. </a:t>
            </a:r>
            <a:r>
              <a:rPr lang="ru-RU" sz="1350" dirty="0" err="1"/>
              <a:t>Бурхарт</a:t>
            </a:r>
            <a:r>
              <a:rPr lang="ru-RU" sz="1350" dirty="0"/>
              <a:t>, народный артист СССР В. Меркурьев, лауреат Ленинской премии Ю. Толубеев.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350" dirty="0"/>
              <a:t>За последние несколько сезонов театром выиграно и успешно реализовано более 20 грантов и проектов, в том числе и федерального значения. По сей день театр радует своих зрителей премьерами, новыми проектами</a:t>
            </a:r>
            <a:r>
              <a:rPr lang="ru-RU" sz="1350" dirty="0" smtClean="0"/>
              <a:t>.</a:t>
            </a:r>
            <a:endParaRPr lang="ru-RU" sz="1350" dirty="0"/>
          </a:p>
        </p:txBody>
      </p:sp>
      <p:pic>
        <p:nvPicPr>
          <p:cNvPr id="12290" name="Picture 2" descr="https://www.culture.ru/storage/images/8176c31ac62464b7abae651764dff3fe/ec79e4ef6b04bf3223f83c786cb5864e.jpg/c_fill,g_center,h_400/df88c349d995f1b166fe5bc819d788c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20888"/>
            <a:ext cx="2592288" cy="17281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www.culture.ru/storage/images/30e1d9fc00d7195d7d18dff8c6a188e5/1cbb5b18660faaefcacc2d46620c1bf8.jpeg/c_fill,g_center,w_371,h_266/35133802dff2a78fbc0f2f3c1542f777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21088"/>
            <a:ext cx="2228157" cy="15975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05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447056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Чайковский театр драмы и </a:t>
            </a:r>
            <a:r>
              <a:rPr lang="ru-RU" b="1" dirty="0" smtClean="0">
                <a:solidFill>
                  <a:srgbClr val="CC6600"/>
                </a:solidFill>
              </a:rPr>
              <a:t>комедии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3861048"/>
            <a:ext cx="7488832" cy="1728192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сезон театр открыл 30 ноября 1982 г. спектаклем «Мои надежды» по пьесе М. Шатрова. Ранее театр существовал с 1931 по 1982 гг. в г.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Кизеле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Пермской области. В январе 1982 г. по приглашению Чайковского городского комитета Коммунистической партии Советского Союза и устному согласию Пермского областного исполнительного комитета Кизеловский государственный драматический театр переезжает в г. Чайковский. Первый спектакль «Вся его жизнь» по пьесе Е. Габриловича (режиссер – Л. Б. Журавская, художник – Н.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Жеронкин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постановка 1981 г.) состоялся 12 февраля</a:t>
            </a:r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314" name="Picture 2" descr="https://www.culture.ru/storage/images/383aefa6dfbed02a8c5925e1ac9ed8df/ab0471e1fff5c284ee55676d0d79068a.jpg/c_fill,g_center,w_884,h_442/e9b50bc480bf04ae3575ba2b0ceb5f9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132856"/>
            <a:ext cx="3523556" cy="17617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496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340768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Чайковский театр драмы и </a:t>
            </a:r>
            <a:r>
              <a:rPr lang="ru-RU" b="1" dirty="0" smtClean="0">
                <a:solidFill>
                  <a:srgbClr val="CC6600"/>
                </a:solidFill>
              </a:rPr>
              <a:t>комедии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276872"/>
            <a:ext cx="4248472" cy="3240360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Кизела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было перевезено 14 спектаклей. В их числе: «Дурочка»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Лопе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 Вега, «Красные дьяволята» П.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Бляхина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«Король Лир» В. Шекспира (режиссер – Л. Б. Журавская, художник – Е.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Евлиобская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постановка 1981 г.) и другие. Театр работает как государственный драматический театр, но без упоминания Кизеловский, без официального разрешения Министерства культуры РСФСР и без официального статуса. Спустя семь месяцев выходит распоряжение Пермского облисполкома № 658-р от 03.08.1982 г. «О передислокации труппы Кизеловского драматического театра на постоянную работу в г. Чайковский и создание Чайковского государственного драматического театра</a:t>
            </a:r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https://www.culture.ru/storage/images/383aefa6dfbed02a8c5925e1ac9ed8df/4ba5b49fd2110340a9b1e961abdcb1ac.JPG/c_fill,g_center,h_364/e497dbcc236fada1ffdd72394462d5d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176877"/>
            <a:ext cx="2664296" cy="176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www.culture.ru/storage/images/383aefa6dfbed02a8c5925e1ac9ed8df/5560f8f1df01b426a178094d45b22287.JPG/c_fill,g_center,h_364/61bfc69e76d51a9dd2efedafe309a24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195" y="3946592"/>
            <a:ext cx="2710191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2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340768"/>
            <a:ext cx="6984776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Лысьвенский театр драмы им. А. </a:t>
            </a:r>
            <a:r>
              <a:rPr lang="ru-RU" b="1" dirty="0" smtClean="0">
                <a:solidFill>
                  <a:srgbClr val="CC6600"/>
                </a:solidFill>
              </a:rPr>
              <a:t>Савина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04864"/>
            <a:ext cx="7128792" cy="3384376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 в Лысьве появился в 1944 году. Труппа создана на базе Ивановского передвижного театра 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Молотовского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театра миниатюр. Первый сезон открылся 7 октября 1944 года спектаклем Ф.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Кнорре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«Встреча в темноте». Эпоху в развитии театра составила деятельность Анатолия Савина на посту главного режиссера, а затем и художественного руководителя – директора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театра.Заслуженный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 искусств РФ, лауреат премии имени А. Зануцци, почетный гражданин Лысьвы, профессор Савин вывел театр на новый уровень, сохранил его в тяжелейших условиях. 8 сентября 1993 года пожаром была уничтожена основная сцена и зрительный зал, но театр продолжал жить. 24 ноября 2000 года театру было присвоено имя Анатолия Савина.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1996 году со спектаклем «Свадьба» по пьесе А. П. Чехова театр стал участником 50-го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Авиньонского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международного театрального фестиваля во Франции. В 2000 году со спектаклем «Ночлежка» по пьесе М. Горького «На дне» (режиссер – А. Савин, художник – Ю.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Милютин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театр впервые стал участником II Фестиваля театров малых городов России в Москве. Спектакль был удостоен специального диплома Совета критиков за актерский ансамбль и выдвинут на соискание государственной премии России в области литературы и искусства 2000 года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6893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340768"/>
            <a:ext cx="6984776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Лысьвенский театр драмы им. А. </a:t>
            </a:r>
            <a:r>
              <a:rPr lang="ru-RU" b="1" dirty="0" smtClean="0">
                <a:solidFill>
                  <a:srgbClr val="CC6600"/>
                </a:solidFill>
              </a:rPr>
              <a:t>Савина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348880"/>
            <a:ext cx="5328592" cy="338437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мае 2004 года, на вновь возрожденной после пожара сцене, театр принимал в своих стенах V Фестиваль театров малых городов России. Спектакль «Ромео и Джульетта» по пьесе У. Шекспира (режиссер О. Ольшанская, художник 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Рахлин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оказался в числе лучших спектаклей фестиваля и был показан в Москве.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Лысьва </a:t>
            </a:r>
            <a:r>
              <a:rPr lang="ru-RU" dirty="0"/>
              <a:t>принимает Фестиваль театров малых городов России в 2008, 2010 и 2012 году. Спектакль «Игроки» по пьесе Н. Гоголя (режиссер Илья </a:t>
            </a:r>
            <a:r>
              <a:rPr lang="ru-RU" dirty="0" err="1"/>
              <a:t>Ротенберг</a:t>
            </a:r>
            <a:r>
              <a:rPr lang="ru-RU" dirty="0"/>
              <a:t>, художник М. </a:t>
            </a:r>
            <a:r>
              <a:rPr lang="ru-RU" dirty="0" err="1"/>
              <a:t>Белогорцева</a:t>
            </a:r>
            <a:r>
              <a:rPr lang="ru-RU" dirty="0"/>
              <a:t>) был признан победителем в номинации «Спектакль большой формы» и в апреле 2013 года показан в Москве на сцене Театра наций.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/>
              <a:t>Осенью 2013 года спектакль «Облако-рай» (режиссер В. </a:t>
            </a:r>
            <a:r>
              <a:rPr lang="ru-RU" dirty="0" err="1"/>
              <a:t>Тыщук</a:t>
            </a:r>
            <a:r>
              <a:rPr lang="ru-RU" dirty="0"/>
              <a:t>, художник Е. Галактионова) становится участником фестиваля «Арт-миграция» в Москве, впоследствии номинантом на национальную театральную премию «Золотая маска», а также в 2015 году – участником II Международного молодежного театрального форума стран Содружества, Балтии и Грузии в г. Минск, Беларусь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Picture 2" descr="https://b1.culture.ru/c/810651.884x44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3"/>
          <a:stretch/>
        </p:blipFill>
        <p:spPr bwMode="auto">
          <a:xfrm>
            <a:off x="6012160" y="2780928"/>
            <a:ext cx="2902015" cy="19057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351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340768"/>
            <a:ext cx="6984776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Лысьвенский театр драмы им. А. </a:t>
            </a:r>
            <a:r>
              <a:rPr lang="ru-RU" b="1" dirty="0" smtClean="0">
                <a:solidFill>
                  <a:srgbClr val="CC6600"/>
                </a:solidFill>
              </a:rPr>
              <a:t>Савина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04864"/>
            <a:ext cx="5256584" cy="338437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/>
              <a:t>В </a:t>
            </a:r>
            <a:r>
              <a:rPr lang="ru-RU" dirty="0"/>
              <a:t>сентябре 2014 года в Лысьве прошла лаборатория современной французской драматургии под руководством Государственного театра наций. В октябре театр отпраздновал свой 70-й юбилей. В 2015 году спектакль «Спасти камер-юнкера Пушкина»» по пьесе Михаила Хейфеца в постановке Артема Терехина – участник II Международного фестиваля «</a:t>
            </a:r>
            <a:r>
              <a:rPr lang="ru-RU" dirty="0" err="1"/>
              <a:t>ПостЕфремовское</a:t>
            </a:r>
            <a:r>
              <a:rPr lang="ru-RU" dirty="0"/>
              <a:t> пространство», на фестивале «Волшебная кулиса», Пермский край – «Лучший спектакль для молодежи». В 2016 году актриса театра Наталья Миронова получила звание заслуженной артистки России.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/>
              <a:t>Сегодня главный режиссер театра – Алексей </a:t>
            </a:r>
            <a:r>
              <a:rPr lang="ru-RU" dirty="0" err="1"/>
              <a:t>Тишура</a:t>
            </a:r>
            <a:r>
              <a:rPr lang="ru-RU" dirty="0"/>
              <a:t>, директор – Сергей Смотрин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6386" name="Picture 2" descr="https://www.culture.ru/storage/images/8f84b302c0e50c724be40ed4f17d18c7/c513f1f0342e5f1de880bf8c4e48761d.jpeg/c_fill,g_center,w_371,h_266/e98a0dd101bc4583177d3d14a9d6cde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027" y="2178983"/>
            <a:ext cx="2429021" cy="174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s://www.culture.ru/storage/images/3a1deaeebf2da8d9bdba55428bc325a0/fcd9bf0b5689efab4792ef1aaa82e6c1.jpeg/c_fill,g_center,w_371,h_266/49988e958730081212bf018e714c72f0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968" y="4005064"/>
            <a:ext cx="2429021" cy="174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232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340768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Камерный театр «Новая драма</a:t>
            </a:r>
            <a:r>
              <a:rPr lang="ru-RU" b="1" dirty="0" smtClean="0">
                <a:solidFill>
                  <a:srgbClr val="CC6600"/>
                </a:solidFill>
              </a:rPr>
              <a:t>»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348880"/>
            <a:ext cx="4896544" cy="3048001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dirty="0"/>
              <a:t>В 2002 году появился театр «Новая драма». Выпускники Пермского государственного института искусства и культуры со своим Мастером, заслуженным работником культуры РФ, лауреатом премии Пермской области в сфере культуры и искусства, доцентом кафедры режиссуры и актерского мастерства ПГИИК Мариной Андреевной Оленевой создали профессиональный, творчески состоятельный коллектив. Театр-лаборатория, театр-поиск, театр-новация...</a:t>
            </a:r>
            <a:endParaRPr lang="ru-RU" dirty="0"/>
          </a:p>
        </p:txBody>
      </p:sp>
      <p:pic>
        <p:nvPicPr>
          <p:cNvPr id="18434" name="Picture 2" descr="https://theatre-museum.ru/srv/getImage?objectId=22688&amp;attributeId=3412&amp;serial=22696&amp;ext=jpg&amp;size=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20" t="11404"/>
          <a:stretch/>
        </p:blipFill>
        <p:spPr bwMode="auto">
          <a:xfrm>
            <a:off x="5940152" y="2276872"/>
            <a:ext cx="2232248" cy="192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s://www.culture.ru/storage/images/d520074e2277c7bd8fcbdcb82b79fd4b/58ac45f1b60ffeaeb2441484f3a6c3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372" y="4188064"/>
            <a:ext cx="2484276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250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340768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Музыкальный театр «Орфей</a:t>
            </a:r>
            <a:r>
              <a:rPr lang="ru-RU" b="1" dirty="0" smtClean="0">
                <a:solidFill>
                  <a:srgbClr val="CC6600"/>
                </a:solidFill>
              </a:rPr>
              <a:t>»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132856"/>
            <a:ext cx="4896544" cy="3456384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350" dirty="0"/>
              <a:t>«Орфей» – это яркий творческий коллектив, где занимаются дети. «Орфей» – не просто детская театральная студия. Это настоящий музыкальный театр с труппой, репертуаром и даже со своим оркестром! Труппа театра – это дети, поэтому в репертуаре – спектакли, мюзиклы, оперы для детей. Именно так: детские мюзиклы, детские оперы....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350" dirty="0"/>
              <a:t>Театр был основан в ноябре 1999 года на базе Музыкальной школы № 6 г. Перми. Труппа театра насчитывает более 60 детей от 7 до 20 лет</a:t>
            </a:r>
            <a:r>
              <a:rPr lang="ru-RU" sz="1350" dirty="0" smtClean="0"/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 репертуаре театра можно увидеть мюзиклы: «Том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Сойер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НЕвредные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НЕсоветы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«Незнайка», «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Вестсайдская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история», «Бяки-буки», «Остров сокровищ», музыкальные сказки: «</a:t>
            </a:r>
            <a:r>
              <a:rPr lang="ru-RU" sz="13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Дюймовочка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«Принц Кролик», оперы: «Страсти по Ивану Семенову» и «Маленький трубочист», а также хоровые спектакли: «Петербургские серенады», «Игра в классики», «Песни любви», «Отражение» и т. д</a:t>
            </a:r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 descr="https://www.culture.ru/storage/images/cd6483b70ec3574ddfbb128f334d3050/5936dc5b3c214d53d357f593debe31e5.jpg/c_fill,g_center,w_884,h_442/01d29026d1e7f7b5be352179a5e4b02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886" y="3861048"/>
            <a:ext cx="2664296" cy="1534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s://www.culture.ru/storage/images/cd6483b70ec3574ddfbb128f334d3050/6115c66385a0c4661a3521689ba43a91.jpg/c_fill,g_center,h_364/4bec55164565d1e81c24ee633d9ffc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76872"/>
            <a:ext cx="2320330" cy="15468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18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340768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C6600"/>
                </a:solidFill>
              </a:rPr>
              <a:t>Музыкальный театр «Орфей</a:t>
            </a:r>
            <a:r>
              <a:rPr lang="ru-RU" b="1" dirty="0" smtClean="0">
                <a:solidFill>
                  <a:srgbClr val="CC6600"/>
                </a:solidFill>
              </a:rPr>
              <a:t>»</a:t>
            </a:r>
            <a:endParaRPr lang="ru-RU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76872"/>
            <a:ext cx="4464496" cy="3384376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театр показывает не только на площадках Перми, но и в других городах России, и даже за ее пределами. Музыкальный театр «Орфей» – лауреат многих международных, всероссийских, региональных и краевых конкурсов, среди них конкурсы: «Синяя птица» (Москва), «Земля. Театр. Дети» (Евпатория), «На крыльях таланта», «Малая сцена», «Музыкальная перспектива» (Санкт-Петербург), «Волшебный занавес» (Прага. Чехия), «Золотой ключик» (Берлин, Германия), «Золотая ладья» (Великий Новгород), «Наш Пермский край», «Третий звонок» (Пермь) и многие другие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 descr="https://www.culture.ru/storage/images/cd6483b70ec3574ddfbb128f334d3050/5d0c92921175d5dc0ffbf48f80027b4c.JPG/c_fill,g_center,h_364/72a36d1c571b1fdfca9a695ddbb425f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04864"/>
            <a:ext cx="2392338" cy="159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ttps://www.culture.ru/storage/images/cd6483b70ec3574ddfbb128f334d3050/c5ae0e117df89fec46840d8b56551d4e.jpg/c_fill,g_center,h_364/34043818a4a9f47d2f34dc7837c58ac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758" y="3907775"/>
            <a:ext cx="260032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13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295400"/>
            <a:ext cx="7056784" cy="685800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rgbClr val="CC6600"/>
                </a:solidFill>
              </a:rPr>
              <a:t>Коми-Пермяцкий национальный ордена «Знак Почета» драматический театр им. М. </a:t>
            </a:r>
            <a:r>
              <a:rPr lang="ru-RU" sz="1800" b="1" dirty="0" smtClean="0">
                <a:solidFill>
                  <a:srgbClr val="CC6600"/>
                </a:solidFill>
              </a:rPr>
              <a:t>Горького</a:t>
            </a:r>
            <a:endParaRPr lang="ru-RU" sz="18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132856"/>
            <a:ext cx="5688632" cy="3384376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июне 1931 года. С 1935 года носит имя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М.Горького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Награжден орденом «Знак Почета» Указом Президиума Верховного Совета СССР  от 10 декабря 1981 года. Входит  в Национальный реестр «Ведущие учреждения культуры России – 2011». Удостоен Премии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Российской Федерацииим.Ф.Волкова,2012г.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творчества: драматические, музыкально-драматические спектакли, спектакли для детей, спектакли-концерты,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концерты-капустники.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Репертуар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классическая и современная драматургия отечественных и иностранных авторов, коми-пермяцкая национальная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драматургия.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Коми-Пермяцкий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краевой национальный драматический театр 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г.Кудымкаре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один из старейших  театральных коллективов Западного Урала.  Сегодня он является главным центром  культуры  Коми - Пермяцкого округа.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6" name="Picture 2" descr="http://teatrkpo.ru/_ph/109/6116930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76872"/>
            <a:ext cx="2229381" cy="148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teatrkpo.ru/_ph/70/2884936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637" y="3861048"/>
            <a:ext cx="159336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01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96752"/>
            <a:ext cx="7128792" cy="68580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C6600"/>
                </a:solidFill>
              </a:rPr>
              <a:t>Драматический театр «Бенефис» для детей и </a:t>
            </a:r>
            <a:r>
              <a:rPr lang="ru-RU" sz="2400" b="1" dirty="0" smtClean="0">
                <a:solidFill>
                  <a:srgbClr val="CC6600"/>
                </a:solidFill>
              </a:rPr>
              <a:t>молодежи</a:t>
            </a:r>
            <a:endParaRPr lang="ru-RU" sz="24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76872"/>
            <a:ext cx="4896544" cy="3384376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Драматический театр «Бенефис» для детей и молодежи был создан 24 ноября 2004 года. Основатель театра – заслуженный артист России Александр </a:t>
            </a:r>
            <a:r>
              <a:rPr lang="ru-RU" dirty="0" err="1"/>
              <a:t>Кимович</a:t>
            </a:r>
            <a:r>
              <a:rPr lang="ru-RU" dirty="0"/>
              <a:t> </a:t>
            </a:r>
            <a:r>
              <a:rPr lang="ru-RU" dirty="0" err="1"/>
              <a:t>Староскольцев</a:t>
            </a:r>
            <a:r>
              <a:rPr lang="ru-RU" dirty="0"/>
              <a:t>. В настоящее время театр возглавляет художественный руководитель Елена Александровна </a:t>
            </a:r>
            <a:r>
              <a:rPr lang="ru-RU" dirty="0" err="1"/>
              <a:t>Зебзеева.Сегодня</a:t>
            </a:r>
            <a:r>
              <a:rPr lang="ru-RU" dirty="0"/>
              <a:t> театр имеет свой собственный репертуарный стиль, в котором глубокий психологизм сочетается с истинной театральностью и яркой художественной формой. Спектакль театра отличает сочетание острых проблем и яркой сценической формы: «За двумя зайцами», «Дамское танго», «Алые паруса</a:t>
            </a:r>
            <a:r>
              <a:rPr lang="ru-RU" dirty="0" smtClean="0"/>
              <a:t>».</a:t>
            </a:r>
            <a:endParaRPr lang="ru-RU" dirty="0"/>
          </a:p>
        </p:txBody>
      </p:sp>
      <p:pic>
        <p:nvPicPr>
          <p:cNvPr id="22530" name="Picture 2" descr="https://www.culture.ru/storage/images/d520074e2277c7bd8fcbdcb82b79fd4b/e5c0bfc565800c536547a0759d1f6623.jpg/c_fill,g_center,w_884,h_442/72ddbacf6ac838469e61651e6483b0c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706" y="4077072"/>
            <a:ext cx="2874883" cy="143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https://www.culture.ru/storage/images/9edff6b93fe8419655315807c6f766e9/1609ff136d4db9e511534c10ecd497ad.jpg/c_fill,g_center,h_364/e14b2038bc08215a5bc0c6d6f777f9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970" y="2162262"/>
            <a:ext cx="2536354" cy="1690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921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96752"/>
            <a:ext cx="7128792" cy="68580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C6600"/>
                </a:solidFill>
              </a:rPr>
              <a:t>Драматический театр «Бенефис» для детей и </a:t>
            </a:r>
            <a:r>
              <a:rPr lang="ru-RU" sz="2400" b="1" dirty="0" smtClean="0">
                <a:solidFill>
                  <a:srgbClr val="CC6600"/>
                </a:solidFill>
              </a:rPr>
              <a:t>молодежи</a:t>
            </a:r>
            <a:endParaRPr lang="ru-RU" sz="2400" dirty="0">
              <a:solidFill>
                <a:srgbClr val="CC66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204864"/>
            <a:ext cx="4968552" cy="3528392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dirty="0"/>
              <a:t>Сегодня театр «Бенефис» занимает достойное место в театральном пространстве Пермского края. Уже не первый сезон становится участником фестиваля «Театральная весна». В мае 2009 года обладателем одной из главных премий Пермского краевого фестиваля актерской песни «Соломенная шляпка» стал молодой артист театра Павел Ефремов. В ноябре 2011 года театр стал участником фестиваля «Театральная весна» с детским музыкальным спектаклем «Поющий Поросенок». В 2015 году коллектив театра был приглашен на V Московский театральный фестиваль «Московская обочина» со спектаклем «Дамское танго». В июне 2016 года театр принял участие в X Международном театральном фестивале современной драматургии «Коляда-игры», где был представлен спектакль «Мамочки» по пьесе Владимира Зуева. Пьеса «Мамочки» удостоена первой литературной премии на Международном конкурсе драматургов «Евразия».</a:t>
            </a:r>
          </a:p>
        </p:txBody>
      </p:sp>
      <p:pic>
        <p:nvPicPr>
          <p:cNvPr id="23554" name="Picture 2" descr="https://www.culture.ru/storage/images/467edbfc4c8ccef78d70d7d96db12ceb/b8dfe51be4b40c444964cede25079e8b.jpeg/c_fill,g_center,w_371,h_266/317c5915c106defec68c4dc4b2ba40ad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04864"/>
            <a:ext cx="2328589" cy="1669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https://www.culture.ru/storage/images/467edbfc4c8ccef78d70d7d96db12ceb/bb867913af976acc1076bd7eecbf4425.jpeg/c_fill,g_center,w_371,h_266/af6af6ff3ca83f570b5029203bc2d40a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7072"/>
            <a:ext cx="2228157" cy="15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5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Лучшие материалы 2020 года: теат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76871"/>
            <a:ext cx="4752528" cy="34693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1008" y="1196752"/>
            <a:ext cx="685796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за внимание!</a:t>
            </a:r>
            <a:endParaRPr lang="ru-RU" sz="4800" b="1" cap="none" spc="0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189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reveal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312</TotalTime>
  <Words>1952</Words>
  <Application>Microsoft Office PowerPoint</Application>
  <PresentationFormat>Экран (4:3)</PresentationFormat>
  <Paragraphs>118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Кутюр</vt:lpstr>
      <vt:lpstr>Театры  Пермского края</vt:lpstr>
      <vt:lpstr>Пермский театр кукол</vt:lpstr>
      <vt:lpstr>Пермский театр кукол</vt:lpstr>
      <vt:lpstr>ПЕРМСКИЙ ТЮЗ</vt:lpstr>
      <vt:lpstr>ПЕРМСКИЙ ТЮЗ</vt:lpstr>
      <vt:lpstr>ПЕРМСКИЙ АКАДЕМИЧЕСКИЙ ТЕАТР-ТЕАТР</vt:lpstr>
      <vt:lpstr>ПЕРМСКИЙ АКАДЕМИЧЕСКИЙ ТЕАТР-ТЕАТР</vt:lpstr>
      <vt:lpstr>ПЕРМСКИЙ АКАДЕМИЧЕСКИЙ ТЕАТР ОПЕРЫ И БАЛЕТА ИМ. П.И. ЧАЙКОВСКОГО</vt:lpstr>
      <vt:lpstr>ПЕРМСКИЙ АКАДЕМИЧЕСКИЙ ТЕАТР ОПЕРЫ И БАЛЕТА ИМ. П.И. ЧАЙКОВСКОГО</vt:lpstr>
      <vt:lpstr>ПЕРМСКИЙ АКАДЕМИЧЕСКИЙ ТЕАТР ОПЕРЫ И БАЛЕТА ИМ. П.И. ЧАЙКОВСКОГО</vt:lpstr>
      <vt:lpstr>Пермский театр «У моста»</vt:lpstr>
      <vt:lpstr>Пермский театр «У моста»</vt:lpstr>
      <vt:lpstr>Театр «Балет Евгения Панфилова»</vt:lpstr>
      <vt:lpstr>Березниковский драматический театр</vt:lpstr>
      <vt:lpstr>Чайковский театр драмы и комедии</vt:lpstr>
      <vt:lpstr>Чайковский театр драмы и комедии</vt:lpstr>
      <vt:lpstr>Лысьвенский театр драмы им. А. Савина</vt:lpstr>
      <vt:lpstr>Лысьвенский театр драмы им. А. Савина</vt:lpstr>
      <vt:lpstr>Лысьвенский театр драмы им. А. Савина</vt:lpstr>
      <vt:lpstr>Камерный театр «Новая драма»</vt:lpstr>
      <vt:lpstr>Музыкальный театр «Орфей»</vt:lpstr>
      <vt:lpstr>Музыкальный театр «Орфей»</vt:lpstr>
      <vt:lpstr>Коми-Пермяцкий национальный ордена «Знак Почета» драматический театр им. М. Горького</vt:lpstr>
      <vt:lpstr>Драматический театр «Бенефис» для детей и молодежи</vt:lpstr>
      <vt:lpstr>Драматический театр «Бенефис» для детей и молодежи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Театры  Пермского края</dc:title>
  <dc:creator>библиотека-2</dc:creator>
  <cp:lastModifiedBy>библиотека-2</cp:lastModifiedBy>
  <cp:revision>15</cp:revision>
  <dcterms:created xsi:type="dcterms:W3CDTF">2021-03-11T04:55:50Z</dcterms:created>
  <dcterms:modified xsi:type="dcterms:W3CDTF">2021-03-11T10:08:08Z</dcterms:modified>
</cp:coreProperties>
</file>