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318" r:id="rId3"/>
    <p:sldId id="338" r:id="rId4"/>
    <p:sldId id="333" r:id="rId5"/>
    <p:sldId id="334" r:id="rId6"/>
    <p:sldId id="336" r:id="rId7"/>
    <p:sldId id="305" r:id="rId8"/>
    <p:sldId id="306" r:id="rId9"/>
    <p:sldId id="307" r:id="rId10"/>
    <p:sldId id="309" r:id="rId11"/>
    <p:sldId id="313" r:id="rId12"/>
    <p:sldId id="316" r:id="rId13"/>
    <p:sldId id="330" r:id="rId14"/>
    <p:sldId id="339" r:id="rId15"/>
    <p:sldId id="340" r:id="rId16"/>
    <p:sldId id="341" r:id="rId17"/>
    <p:sldId id="342" r:id="rId18"/>
    <p:sldId id="343" r:id="rId19"/>
    <p:sldId id="303" r:id="rId20"/>
    <p:sldId id="304" r:id="rId21"/>
    <p:sldId id="319" r:id="rId22"/>
    <p:sldId id="320" r:id="rId23"/>
    <p:sldId id="321" r:id="rId24"/>
    <p:sldId id="322" r:id="rId25"/>
    <p:sldId id="323" r:id="rId26"/>
    <p:sldId id="324" r:id="rId27"/>
    <p:sldId id="325" r:id="rId28"/>
    <p:sldId id="332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00"/>
    <a:srgbClr val="004200"/>
    <a:srgbClr val="B000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30" autoAdjust="0"/>
    <p:restoredTop sz="94660"/>
  </p:normalViewPr>
  <p:slideViewPr>
    <p:cSldViewPr>
      <p:cViewPr varScale="1">
        <p:scale>
          <a:sx n="69" d="100"/>
          <a:sy n="69" d="100"/>
        </p:scale>
        <p:origin x="-14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624BD-D65D-4F96-91B2-E02979ADF7C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98047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1C0B4-D686-4B04-93ED-FE5EDCD6FCA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742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3DB8C2-D6BA-4F3A-BC6A-716AE8CE029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75318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251BC6-73EB-4442-A5A1-ADF885ADF7F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5530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ACD97-32A4-4AB2-B9B4-68C11E998CD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41152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5A3C10-C33C-46C4-B64F-95E5E3276E8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3722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88B39A-1133-4A1A-90A9-FDB6ABCABFC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83849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A8EFC-5F48-4582-92E2-E135CA916B7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01172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3AB0ED-81AD-4545-9337-26720CDDACD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81925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4EA24-88BE-45FE-9AC2-485972CAFDB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72149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37447A-33E3-4910-B8D1-4972794FC8D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907685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28EFEB-85F1-486A-B171-463B4F89DD1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76179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F587E29-4CB8-4404-98A6-8E275520BC4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0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0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0;&#1075;&#1088;&#1072;%20&#1086;%20&#1087;&#1090;&#1080;&#1094;&#1072;&#1093;\1.mp3" TargetMode="Externa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0;&#1075;&#1088;&#1072;%20&#1086;%20&#1087;&#1090;&#1080;&#1094;&#1072;&#1093;\2.mp3" TargetMode="Externa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0;&#1075;&#1088;&#1072;%20&#1086;%20&#1087;&#1090;&#1080;&#1094;&#1072;&#1093;\3.mp3" TargetMode="Externa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0;&#1075;&#1088;&#1072;%20&#1086;%20&#1087;&#1090;&#1080;&#1094;&#1072;&#1093;\4.mp3" TargetMode="Externa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0;&#1075;&#1088;&#1072;%20&#1086;%20&#1087;&#1090;&#1080;&#1094;&#1072;&#1093;\5.mp3" TargetMode="Externa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80;&#1075;&#1088;&#1072;%20&#1086;%20&#1087;&#1090;&#1080;&#1094;&#1072;&#1093;\6.mp3" TargetMode="Externa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>
            <a:off x="1763688" y="332656"/>
            <a:ext cx="6408712" cy="151216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">
              <a:avLst/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600" b="1" kern="1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cs typeface="Times New Roman"/>
              </a:rPr>
              <a:t>Пернатые друзья</a:t>
            </a:r>
            <a:endParaRPr lang="ru-RU" sz="3600" b="1" kern="1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14352" name="Picture 16" descr="https://cdn.photosight.ru/img/7/b67/5745230_x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27635"/>
            <a:ext cx="6480720" cy="44175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611188" y="333375"/>
            <a:ext cx="8461375" cy="1143000"/>
          </a:xfrm>
        </p:spPr>
        <p:txBody>
          <a:bodyPr/>
          <a:lstStyle/>
          <a:p>
            <a:pPr eaLnBrk="1" hangingPunct="1"/>
            <a:r>
              <a:rPr lang="ru-RU" altLang="ru-RU" sz="4800" b="1" smtClean="0">
                <a:solidFill>
                  <a:srgbClr val="C00000"/>
                </a:solidFill>
              </a:rPr>
              <a:t>Игра </a:t>
            </a:r>
            <a:br>
              <a:rPr lang="ru-RU" altLang="ru-RU" sz="4800" b="1" smtClean="0">
                <a:solidFill>
                  <a:srgbClr val="C00000"/>
                </a:solidFill>
              </a:rPr>
            </a:br>
            <a:r>
              <a:rPr lang="ru-RU" altLang="ru-RU" sz="4800" b="1" smtClean="0">
                <a:solidFill>
                  <a:srgbClr val="C00000"/>
                </a:solidFill>
              </a:rPr>
              <a:t>«Прилетели птицы»</a:t>
            </a:r>
          </a:p>
        </p:txBody>
      </p:sp>
      <p:pic>
        <p:nvPicPr>
          <p:cNvPr id="77826" name="Picture 2" descr="http://900igr.net/up/datas/70777/0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" t="35053" r="2020" b="2867"/>
          <a:stretch/>
        </p:blipFill>
        <p:spPr bwMode="auto">
          <a:xfrm>
            <a:off x="827584" y="1844824"/>
            <a:ext cx="7603911" cy="38884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ds02.infourok.ru/uploads/ex/0a1b/00054dc2-93517828/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69" y="-1222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899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>
                <a:solidFill>
                  <a:srgbClr val="2C43B6"/>
                </a:solidFill>
                <a:latin typeface="Comic Sans MS" pitchFamily="66" charset="0"/>
              </a:rPr>
              <a:t>Перелётные птицы.</a:t>
            </a:r>
          </a:p>
        </p:txBody>
      </p:sp>
      <p:pic>
        <p:nvPicPr>
          <p:cNvPr id="4099" name="Picture 4" descr="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4213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5" descr="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0"/>
            <a:ext cx="684212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6" descr="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3788"/>
            <a:ext cx="684213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7" descr="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6173788"/>
            <a:ext cx="684212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8" descr="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04813"/>
            <a:ext cx="97155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 Box 10"/>
          <p:cNvSpPr txBox="1">
            <a:spLocks noChangeArrowheads="1"/>
          </p:cNvSpPr>
          <p:nvPr/>
        </p:nvSpPr>
        <p:spPr bwMode="auto">
          <a:xfrm>
            <a:off x="3989388" y="5084763"/>
            <a:ext cx="13747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336699"/>
                </a:solidFill>
                <a:latin typeface="Comic Sans MS" pitchFamily="66" charset="0"/>
              </a:rPr>
              <a:t>Стриж</a:t>
            </a:r>
          </a:p>
        </p:txBody>
      </p:sp>
      <p:sp>
        <p:nvSpPr>
          <p:cNvPr id="4105" name="Text Box 12"/>
          <p:cNvSpPr txBox="1">
            <a:spLocks noChangeArrowheads="1"/>
          </p:cNvSpPr>
          <p:nvPr/>
        </p:nvSpPr>
        <p:spPr bwMode="auto">
          <a:xfrm>
            <a:off x="6300788" y="5729288"/>
            <a:ext cx="20097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336699"/>
                </a:solidFill>
                <a:latin typeface="Comic Sans MS" pitchFamily="66" charset="0"/>
              </a:rPr>
              <a:t>Ласточки</a:t>
            </a:r>
          </a:p>
        </p:txBody>
      </p:sp>
      <p:sp>
        <p:nvSpPr>
          <p:cNvPr id="4106" name="Text Box 13"/>
          <p:cNvSpPr txBox="1">
            <a:spLocks noChangeArrowheads="1"/>
          </p:cNvSpPr>
          <p:nvPr/>
        </p:nvSpPr>
        <p:spPr bwMode="auto">
          <a:xfrm>
            <a:off x="1042988" y="3789363"/>
            <a:ext cx="15938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336699"/>
                </a:solidFill>
                <a:latin typeface="Comic Sans MS" pitchFamily="66" charset="0"/>
              </a:rPr>
              <a:t>Иволга</a:t>
            </a: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539750" y="1412875"/>
            <a:ext cx="7993063" cy="4065588"/>
            <a:chOff x="340" y="890"/>
            <a:chExt cx="5035" cy="2561"/>
          </a:xfrm>
        </p:grpSpPr>
        <p:pic>
          <p:nvPicPr>
            <p:cNvPr id="4114" name="Picture 9" descr="4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5" y="1253"/>
              <a:ext cx="1265" cy="1775"/>
            </a:xfrm>
            <a:prstGeom prst="rect">
              <a:avLst/>
            </a:prstGeom>
            <a:noFill/>
            <a:ln w="38100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15" name="Picture 11" descr="4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" y="890"/>
              <a:ext cx="1769" cy="1327"/>
            </a:xfrm>
            <a:prstGeom prst="rect">
              <a:avLst/>
            </a:prstGeom>
            <a:noFill/>
            <a:ln w="38100">
              <a:solidFill>
                <a:srgbClr val="00CC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16" name="Picture 14" descr="4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2" y="2069"/>
              <a:ext cx="1633" cy="1382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10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424488"/>
            <a:ext cx="858837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811713"/>
            <a:ext cx="858837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5783263"/>
            <a:ext cx="85725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560513"/>
            <a:ext cx="858837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1788" y="2660650"/>
            <a:ext cx="858837" cy="85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975" y="684213"/>
            <a:ext cx="858838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>
                <a:solidFill>
                  <a:srgbClr val="2C43B6"/>
                </a:solidFill>
                <a:latin typeface="Comic Sans MS" pitchFamily="66" charset="0"/>
              </a:rPr>
              <a:t>Зимующие птицы.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3088" y="5084763"/>
            <a:ext cx="8229600" cy="177323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smtClean="0">
                <a:latin typeface="Comic Sans MS" pitchFamily="66" charset="0"/>
              </a:rPr>
              <a:t>	Воробьи, сороки, вороны, овсянки подкармливаются вблизи жилища человека.</a:t>
            </a:r>
          </a:p>
        </p:txBody>
      </p:sp>
      <p:pic>
        <p:nvPicPr>
          <p:cNvPr id="5124" name="Picture 4" descr="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4213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0"/>
            <a:ext cx="684212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3788"/>
            <a:ext cx="684213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6173788"/>
            <a:ext cx="684212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 descr="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04813"/>
            <a:ext cx="97155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468313" y="1341438"/>
            <a:ext cx="8113712" cy="3625850"/>
            <a:chOff x="295" y="845"/>
            <a:chExt cx="5111" cy="2284"/>
          </a:xfrm>
        </p:grpSpPr>
        <p:pic>
          <p:nvPicPr>
            <p:cNvPr id="5136" name="Picture 12" descr="4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18" y="1752"/>
              <a:ext cx="1765" cy="1377"/>
            </a:xfrm>
            <a:prstGeom prst="rect">
              <a:avLst/>
            </a:prstGeom>
            <a:noFill/>
            <a:ln w="38100">
              <a:solidFill>
                <a:srgbClr val="CCCC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7" name="Picture 10" descr="4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" y="845"/>
              <a:ext cx="1755" cy="1279"/>
            </a:xfrm>
            <a:prstGeom prst="rect">
              <a:avLst/>
            </a:prstGeom>
            <a:noFill/>
            <a:ln w="38100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38" name="Picture 9" descr="4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" y="890"/>
              <a:ext cx="1870" cy="1245"/>
            </a:xfrm>
            <a:prstGeom prst="rect">
              <a:avLst/>
            </a:prstGeom>
            <a:noFill/>
            <a:ln w="38100">
              <a:solidFill>
                <a:srgbClr val="99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130" name="Text Box 13"/>
          <p:cNvSpPr txBox="1">
            <a:spLocks noChangeArrowheads="1"/>
          </p:cNvSpPr>
          <p:nvPr/>
        </p:nvSpPr>
        <p:spPr bwMode="auto">
          <a:xfrm>
            <a:off x="1023938" y="3573463"/>
            <a:ext cx="18319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336699"/>
                </a:solidFill>
                <a:latin typeface="Comic Sans MS" pitchFamily="66" charset="0"/>
              </a:rPr>
              <a:t>Воробей</a:t>
            </a:r>
          </a:p>
        </p:txBody>
      </p:sp>
      <p:sp>
        <p:nvSpPr>
          <p:cNvPr id="5131" name="Text Box 14"/>
          <p:cNvSpPr txBox="1">
            <a:spLocks noChangeArrowheads="1"/>
          </p:cNvSpPr>
          <p:nvPr/>
        </p:nvSpPr>
        <p:spPr bwMode="auto">
          <a:xfrm>
            <a:off x="3708400" y="2157413"/>
            <a:ext cx="17621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336699"/>
                </a:solidFill>
                <a:latin typeface="Comic Sans MS" pitchFamily="66" charset="0"/>
              </a:rPr>
              <a:t>Овсянка</a:t>
            </a:r>
          </a:p>
        </p:txBody>
      </p:sp>
      <p:sp>
        <p:nvSpPr>
          <p:cNvPr id="5132" name="Text Box 15"/>
          <p:cNvSpPr txBox="1">
            <a:spLocks noChangeArrowheads="1"/>
          </p:cNvSpPr>
          <p:nvPr/>
        </p:nvSpPr>
        <p:spPr bwMode="auto">
          <a:xfrm>
            <a:off x="6588125" y="3597275"/>
            <a:ext cx="15335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336699"/>
                </a:solidFill>
                <a:latin typeface="Comic Sans MS" pitchFamily="66" charset="0"/>
              </a:rPr>
              <a:t>Сорока</a:t>
            </a:r>
          </a:p>
        </p:txBody>
      </p:sp>
      <p:pic>
        <p:nvPicPr>
          <p:cNvPr id="513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437063"/>
            <a:ext cx="858837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543050"/>
            <a:ext cx="858837" cy="85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37063"/>
            <a:ext cx="858838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548188"/>
            <a:ext cx="8229600" cy="204946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altLang="ru-RU" smtClean="0">
                <a:latin typeface="Comic Sans MS" pitchFamily="66" charset="0"/>
              </a:rPr>
              <a:t>	Прилетели к нам на зимовку из северных районов снегири и свиристели. Ягоды рябины для них - лучшее лакомство.</a:t>
            </a:r>
          </a:p>
        </p:txBody>
      </p:sp>
      <p:pic>
        <p:nvPicPr>
          <p:cNvPr id="6147" name="Picture 4" descr="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4213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5" descr="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0"/>
            <a:ext cx="684212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6" descr="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3788"/>
            <a:ext cx="684213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7" descr="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6173788"/>
            <a:ext cx="684212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90" name="Picture 10" descr="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620713"/>
            <a:ext cx="3095625" cy="3097212"/>
          </a:xfrm>
          <a:prstGeom prst="rect">
            <a:avLst/>
          </a:prstGeom>
          <a:noFill/>
          <a:ln w="3810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2" name="Text Box 11"/>
          <p:cNvSpPr txBox="1">
            <a:spLocks noChangeArrowheads="1"/>
          </p:cNvSpPr>
          <p:nvPr/>
        </p:nvSpPr>
        <p:spPr bwMode="auto">
          <a:xfrm>
            <a:off x="1098550" y="3786188"/>
            <a:ext cx="17446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336699"/>
                </a:solidFill>
                <a:latin typeface="Comic Sans MS" pitchFamily="66" charset="0"/>
              </a:rPr>
              <a:t>Снегирь</a:t>
            </a:r>
          </a:p>
        </p:txBody>
      </p:sp>
      <p:pic>
        <p:nvPicPr>
          <p:cNvPr id="71692" name="Picture 12" descr="5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620713"/>
            <a:ext cx="4152900" cy="311467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4" name="Text Box 13"/>
          <p:cNvSpPr txBox="1">
            <a:spLocks noChangeArrowheads="1"/>
          </p:cNvSpPr>
          <p:nvPr/>
        </p:nvSpPr>
        <p:spPr bwMode="auto">
          <a:xfrm>
            <a:off x="5508625" y="3860800"/>
            <a:ext cx="245586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solidFill>
                  <a:srgbClr val="336699"/>
                </a:solidFill>
                <a:latin typeface="Comic Sans MS" pitchFamily="66" charset="0"/>
              </a:rPr>
              <a:t>Свиристель</a:t>
            </a:r>
          </a:p>
        </p:txBody>
      </p:sp>
      <p:pic>
        <p:nvPicPr>
          <p:cNvPr id="615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4749800"/>
            <a:ext cx="858838" cy="85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013" y="4011613"/>
            <a:ext cx="85725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163" y="4941888"/>
            <a:ext cx="85725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7171" name="Содержимое 3" descr="zagpt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162800"/>
          </a:xfrm>
        </p:spPr>
      </p:pic>
      <p:sp>
        <p:nvSpPr>
          <p:cNvPr id="5" name="Прямоугольник 4"/>
          <p:cNvSpPr/>
          <p:nvPr/>
        </p:nvSpPr>
        <p:spPr>
          <a:xfrm>
            <a:off x="3779838" y="1063625"/>
            <a:ext cx="5256212" cy="20621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/>
              <a:t>В гости к нам зима пришла</a:t>
            </a:r>
          </a:p>
          <a:p>
            <a:pPr>
              <a:defRPr/>
            </a:pPr>
            <a:r>
              <a:rPr lang="ru-RU" sz="3200" b="1" dirty="0"/>
              <a:t>Мало света и тепла.</a:t>
            </a:r>
          </a:p>
          <a:p>
            <a:pPr>
              <a:defRPr/>
            </a:pPr>
            <a:r>
              <a:rPr lang="ru-RU" sz="3200" b="1" dirty="0"/>
              <a:t>Но зато как фонари Прилетели ….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03297" y="-14763"/>
            <a:ext cx="693741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Игра «Угадай птицу»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684213" y="4868863"/>
            <a:ext cx="1439862" cy="136842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8195" name="Содержимое 3" descr="p.6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750" y="34925"/>
            <a:ext cx="9144000" cy="7086600"/>
          </a:xfrm>
        </p:spPr>
      </p:pic>
      <p:sp>
        <p:nvSpPr>
          <p:cNvPr id="5" name="Прямоугольник 4"/>
          <p:cNvSpPr/>
          <p:nvPr/>
        </p:nvSpPr>
        <p:spPr>
          <a:xfrm>
            <a:off x="4648200" y="1066800"/>
            <a:ext cx="4343400" cy="1816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/>
              <a:t>Спереди - шильце,</a:t>
            </a:r>
            <a:br>
              <a:rPr lang="ru-RU" sz="2800" b="1" dirty="0"/>
            </a:br>
            <a:r>
              <a:rPr lang="ru-RU" sz="2800" b="1" dirty="0"/>
              <a:t>Сзади - </a:t>
            </a:r>
            <a:r>
              <a:rPr lang="ru-RU" sz="2800" b="1" dirty="0" err="1"/>
              <a:t>вильце</a:t>
            </a:r>
            <a:r>
              <a:rPr lang="ru-RU" sz="2800" b="1" dirty="0"/>
              <a:t>,</a:t>
            </a:r>
            <a:br>
              <a:rPr lang="ru-RU" sz="2800" b="1" dirty="0"/>
            </a:br>
            <a:r>
              <a:rPr lang="ru-RU" sz="2800" b="1" dirty="0"/>
              <a:t>Сверху - черное суконце,</a:t>
            </a:r>
            <a:br>
              <a:rPr lang="ru-RU" sz="2800" b="1" dirty="0"/>
            </a:br>
            <a:r>
              <a:rPr lang="ru-RU" sz="2800" b="1" dirty="0"/>
              <a:t>Снизу - белое полотенце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3851275" y="4508500"/>
            <a:ext cx="1441450" cy="136842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9219" name="Содержимое 3" descr="p.2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4953000" y="533400"/>
            <a:ext cx="4191000" cy="1816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/>
              <a:t>Встали братья на ходули</a:t>
            </a:r>
          </a:p>
          <a:p>
            <a:pPr>
              <a:defRPr/>
            </a:pPr>
            <a:r>
              <a:rPr lang="ru-RU" sz="2800" b="1" dirty="0"/>
              <a:t>Ищут корма по пути.</a:t>
            </a:r>
          </a:p>
          <a:p>
            <a:pPr>
              <a:defRPr/>
            </a:pPr>
            <a:r>
              <a:rPr lang="ru-RU" sz="2800" b="1" dirty="0"/>
              <a:t>На бегу ли, на ходу ли</a:t>
            </a:r>
          </a:p>
          <a:p>
            <a:pPr>
              <a:defRPr/>
            </a:pPr>
            <a:r>
              <a:rPr lang="ru-RU" sz="2800" b="1" dirty="0"/>
              <a:t> Им с ходулей не сойти.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1258888" y="5013325"/>
            <a:ext cx="1441450" cy="136842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10243" name="Содержимое 3" descr="img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6513" y="0"/>
            <a:ext cx="9144001" cy="7010400"/>
          </a:xfrm>
        </p:spPr>
      </p:pic>
      <p:sp>
        <p:nvSpPr>
          <p:cNvPr id="5" name="Прямоугольник 4"/>
          <p:cNvSpPr/>
          <p:nvPr/>
        </p:nvSpPr>
        <p:spPr>
          <a:xfrm>
            <a:off x="4648200" y="1143000"/>
            <a:ext cx="4495800" cy="18161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/>
              <a:t>На одной ноге стоит,</a:t>
            </a:r>
          </a:p>
          <a:p>
            <a:pPr>
              <a:defRPr/>
            </a:pPr>
            <a:r>
              <a:rPr lang="ru-RU" sz="2800" b="1" dirty="0"/>
              <a:t>В воду пристально глядит</a:t>
            </a:r>
          </a:p>
          <a:p>
            <a:pPr>
              <a:defRPr/>
            </a:pPr>
            <a:r>
              <a:rPr lang="ru-RU" sz="2800" b="1" dirty="0"/>
              <a:t>Тычет клювом наугад,</a:t>
            </a:r>
          </a:p>
          <a:p>
            <a:pPr>
              <a:defRPr/>
            </a:pPr>
            <a:r>
              <a:rPr lang="ru-RU" sz="2800" b="1" dirty="0"/>
              <a:t>Ищет в речке лягушат!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1042988" y="4941888"/>
            <a:ext cx="1441450" cy="136683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11267" name="Содержимое 3" descr="img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5410200" y="609600"/>
            <a:ext cx="3733800" cy="20002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/>
              <a:t>Он весной поет красиво,</a:t>
            </a:r>
          </a:p>
          <a:p>
            <a:pPr>
              <a:defRPr/>
            </a:pPr>
            <a:r>
              <a:rPr lang="ru-RU" sz="2400" b="1" dirty="0"/>
              <a:t>Звонко, весело, игриво!</a:t>
            </a:r>
          </a:p>
          <a:p>
            <a:pPr>
              <a:defRPr/>
            </a:pPr>
            <a:r>
              <a:rPr lang="ru-RU" sz="2400" b="1" dirty="0"/>
              <a:t>Угадай-ка поскорей, </a:t>
            </a:r>
          </a:p>
          <a:p>
            <a:pPr>
              <a:defRPr/>
            </a:pPr>
            <a:r>
              <a:rPr lang="ru-RU" sz="2400" b="1" dirty="0"/>
              <a:t>Что за птица? …</a:t>
            </a:r>
          </a:p>
          <a:p>
            <a:pPr>
              <a:defRPr/>
            </a:pPr>
            <a:endParaRPr lang="ru-RU" sz="2800" b="1" dirty="0"/>
          </a:p>
        </p:txBody>
      </p:sp>
      <p:sp>
        <p:nvSpPr>
          <p:cNvPr id="6" name="5-конечная звезда 5"/>
          <p:cNvSpPr/>
          <p:nvPr/>
        </p:nvSpPr>
        <p:spPr>
          <a:xfrm>
            <a:off x="468313" y="4941888"/>
            <a:ext cx="1439862" cy="136683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12291" name="Содержимое 3" descr="img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4953000" y="685800"/>
            <a:ext cx="4191000" cy="15700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/>
              <a:t>У него на скалах дом,</a:t>
            </a:r>
          </a:p>
          <a:p>
            <a:pPr>
              <a:defRPr/>
            </a:pPr>
            <a:r>
              <a:rPr lang="ru-RU" sz="2400" b="1" dirty="0"/>
              <a:t>Выше всех взлетает он.</a:t>
            </a:r>
          </a:p>
          <a:p>
            <a:pPr>
              <a:defRPr/>
            </a:pPr>
            <a:r>
              <a:rPr lang="ru-RU" sz="2400" b="1" dirty="0"/>
              <a:t>Машут два больших крыла</a:t>
            </a:r>
          </a:p>
          <a:p>
            <a:pPr>
              <a:defRPr/>
            </a:pPr>
            <a:r>
              <a:rPr lang="ru-RU" sz="2400" b="1" dirty="0"/>
              <a:t>У красивого …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900113" y="5084763"/>
            <a:ext cx="1439862" cy="136842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2411413" y="260350"/>
            <a:ext cx="583088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Игра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«Кто как поет»</a:t>
            </a:r>
          </a:p>
        </p:txBody>
      </p:sp>
      <p:pic>
        <p:nvPicPr>
          <p:cNvPr id="23554" name="Picture 2" descr="http://i.mycdn.me/i?r=AzEPZsRbOZEKgBhR0XGMT1RkvrhjiEueAQL52vvRZX9wl6aKTM5SRkZCeTgDn6uOy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88" y="2060848"/>
            <a:ext cx="6877988" cy="45471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3980506" y="1749629"/>
            <a:ext cx="1672952" cy="16729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6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s://i.photographers.ua/thumbnails/pictures/33781/800xsin_1b_5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050" y="1706563"/>
            <a:ext cx="7202938" cy="477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2411413" y="260350"/>
            <a:ext cx="583088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Игра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«Кто как поет»</a:t>
            </a:r>
          </a:p>
        </p:txBody>
      </p:sp>
      <p:pic>
        <p:nvPicPr>
          <p:cNvPr id="3" name="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067944" y="1988840"/>
            <a:ext cx="1584176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01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4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s://avatars.mds.yandex.net/get-pdb/921693/9fdf62b0-f03c-4602-ab56-db65c84f3fb8/s1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98" y="1988840"/>
            <a:ext cx="6672602" cy="467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2411413" y="260350"/>
            <a:ext cx="583088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Игра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«Кто как поет»</a:t>
            </a:r>
          </a:p>
        </p:txBody>
      </p:sp>
      <p:pic>
        <p:nvPicPr>
          <p:cNvPr id="4" name="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3491880" y="1844824"/>
            <a:ext cx="1656184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01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https://photocentra.ru/images/main48/484420_ma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122" y="1916832"/>
            <a:ext cx="741315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2411413" y="260350"/>
            <a:ext cx="583088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Игра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«Кто как поет»</a:t>
            </a:r>
          </a:p>
        </p:txBody>
      </p:sp>
      <p:pic>
        <p:nvPicPr>
          <p:cNvPr id="5" name="4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3817302" y="1916832"/>
            <a:ext cx="1290389" cy="129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01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s://i.pinimg.com/originals/33/25/a8/3325a85034aa551f4ca00b10f4ccf6d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886" y="2276872"/>
            <a:ext cx="5846517" cy="4173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2411413" y="260350"/>
            <a:ext cx="583088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Игра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«Кто как поет»</a:t>
            </a:r>
          </a:p>
        </p:txBody>
      </p:sp>
      <p:pic>
        <p:nvPicPr>
          <p:cNvPr id="6" name="5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3491880" y="1765607"/>
            <a:ext cx="1519377" cy="1519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01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93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s://avatars.mds.yandex.net/get-pdb/1925812/4043781e-1cc2-42f4-9e0b-51ad76475b02/s1200?webp=fal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731" y="1706564"/>
            <a:ext cx="7373375" cy="489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2411413" y="260350"/>
            <a:ext cx="583088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Игра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«Кто как поет»</a:t>
            </a:r>
          </a:p>
        </p:txBody>
      </p:sp>
      <p:pic>
        <p:nvPicPr>
          <p:cNvPr id="7" name="6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3793840" y="1699992"/>
            <a:ext cx="1562569" cy="1562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01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5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s://www.publicdomainpictures.net/pictures/60000/velka/bird-silhouette-pigeon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60"/>
          <a:stretch/>
        </p:blipFill>
        <p:spPr bwMode="auto">
          <a:xfrm>
            <a:off x="1331640" y="1708897"/>
            <a:ext cx="3650466" cy="41700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Прямоугольник 1"/>
          <p:cNvSpPr>
            <a:spLocks noChangeArrowheads="1"/>
          </p:cNvSpPr>
          <p:nvPr/>
        </p:nvSpPr>
        <p:spPr bwMode="auto">
          <a:xfrm>
            <a:off x="2916238" y="260350"/>
            <a:ext cx="583088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Игра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«Угадай чья тень»</a:t>
            </a:r>
          </a:p>
        </p:txBody>
      </p:sp>
      <p:pic>
        <p:nvPicPr>
          <p:cNvPr id="79876" name="Picture 4" descr="https://img2.freepng.ru/20180322/gtw/kisspng-homing-pigeon-columbidae-bird-clip-art-pigeon-5ab40c8eb72da4.35568347152174913475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133600"/>
            <a:ext cx="3246438" cy="367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.pinimg.com/236x/d6/09/d5/d609d588a80ffdff1c494ecd86a2626c--silhouette-files-vector-graphic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125538"/>
            <a:ext cx="4164012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0" name="Picture 4" descr="http://rasfokus.ru/images/photos/medium/b0bc837468d888cdb389c3af693468f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53" t="26877" r="6834" b="10740"/>
          <a:stretch/>
        </p:blipFill>
        <p:spPr bwMode="auto">
          <a:xfrm>
            <a:off x="5076056" y="2924944"/>
            <a:ext cx="3683389" cy="32131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i.pinimg.com/736x/df/7f/08/df7f08adf70bb28b76bb869bd1488b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81075"/>
            <a:ext cx="244792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4" name="Picture 4" descr="http://s1.fotokto.ru/photo/full/67/67787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3" r="47658"/>
          <a:stretch/>
        </p:blipFill>
        <p:spPr bwMode="auto">
          <a:xfrm>
            <a:off x="5076056" y="322599"/>
            <a:ext cx="2707317" cy="56036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i.pinimg.com/736x/a0/0a/21/a00a2197abede5c67323d18d3f7e92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61" b="8682"/>
          <a:stretch>
            <a:fillRect/>
          </a:stretch>
        </p:blipFill>
        <p:spPr bwMode="auto">
          <a:xfrm>
            <a:off x="1042988" y="2492375"/>
            <a:ext cx="4197350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8" name="Picture 4" descr="https://cdn.pixabay.com/photo/2015/10/28/11/10/duck-1010377_12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3" t="6894" r="5891" b="7529"/>
          <a:stretch>
            <a:fillRect/>
          </a:stretch>
        </p:blipFill>
        <p:spPr bwMode="auto">
          <a:xfrm>
            <a:off x="4643438" y="247650"/>
            <a:ext cx="4164012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img2.freepng.ru/20180328/efq/kisspng-the-black-swan-the-impact-of-the-highly-improbabl-swan-5abb2f5d8b9386.98826279152221679757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924175"/>
            <a:ext cx="4684712" cy="301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4" name="Picture 6" descr="https://cdn.pixabay.com/photo/2018/11/06/15/25/swan-3798513_128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72" t="21581" r="4140" b="13507"/>
          <a:stretch>
            <a:fillRect/>
          </a:stretch>
        </p:blipFill>
        <p:spPr bwMode="auto">
          <a:xfrm>
            <a:off x="3554413" y="476250"/>
            <a:ext cx="5264150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ds04.infourok.ru/uploads/ex/1020/00188da7-a7a1836c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" r="3906" b="5238"/>
          <a:stretch>
            <a:fillRect/>
          </a:stretch>
        </p:blipFill>
        <p:spPr bwMode="auto">
          <a:xfrm>
            <a:off x="1916113" y="1504950"/>
            <a:ext cx="6154737" cy="462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Прямоугольник 2"/>
          <p:cNvSpPr>
            <a:spLocks noChangeArrowheads="1"/>
          </p:cNvSpPr>
          <p:nvPr/>
        </p:nvSpPr>
        <p:spPr bwMode="auto">
          <a:xfrm>
            <a:off x="2916238" y="115888"/>
            <a:ext cx="5830887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Игра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4400" b="1">
                <a:solidFill>
                  <a:srgbClr val="C00000"/>
                </a:solidFill>
              </a:rPr>
              <a:t>«Четвертый лишний»</a:t>
            </a:r>
          </a:p>
        </p:txBody>
      </p:sp>
      <p:sp>
        <p:nvSpPr>
          <p:cNvPr id="2" name="Нашивка 1"/>
          <p:cNvSpPr/>
          <p:nvPr/>
        </p:nvSpPr>
        <p:spPr>
          <a:xfrm rot="5400000">
            <a:off x="6407151" y="2414587"/>
            <a:ext cx="1225550" cy="1584325"/>
          </a:xfrm>
          <a:prstGeom prst="chevron">
            <a:avLst>
              <a:gd name="adj" fmla="val 5931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900igr.net/up/datas/79666/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2" t="14032"/>
          <a:stretch>
            <a:fillRect/>
          </a:stretch>
        </p:blipFill>
        <p:spPr bwMode="auto">
          <a:xfrm>
            <a:off x="611188" y="188913"/>
            <a:ext cx="7993062" cy="657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Нашивка 3"/>
          <p:cNvSpPr/>
          <p:nvPr/>
        </p:nvSpPr>
        <p:spPr>
          <a:xfrm rot="5400000">
            <a:off x="6552406" y="4833144"/>
            <a:ext cx="1223963" cy="1584325"/>
          </a:xfrm>
          <a:prstGeom prst="chevron">
            <a:avLst>
              <a:gd name="adj" fmla="val 5931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ds04.infourok.ru/uploads/ex/1020/00188da7-a7a1836c/img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856662" cy="664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ашивка 2"/>
          <p:cNvSpPr/>
          <p:nvPr/>
        </p:nvSpPr>
        <p:spPr>
          <a:xfrm rot="5400000">
            <a:off x="6264276" y="4473575"/>
            <a:ext cx="1223962" cy="1582737"/>
          </a:xfrm>
          <a:prstGeom prst="chevron">
            <a:avLst>
              <a:gd name="adj" fmla="val 5931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r1.nubex.ru/s5020-f3e/f10689_1c/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6" t="14934"/>
          <a:stretch>
            <a:fillRect/>
          </a:stretch>
        </p:blipFill>
        <p:spPr bwMode="auto">
          <a:xfrm>
            <a:off x="755650" y="188913"/>
            <a:ext cx="7272338" cy="649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ашивка 2"/>
          <p:cNvSpPr/>
          <p:nvPr/>
        </p:nvSpPr>
        <p:spPr>
          <a:xfrm rot="5400000">
            <a:off x="1080295" y="4977606"/>
            <a:ext cx="1223962" cy="1584325"/>
          </a:xfrm>
          <a:prstGeom prst="chevron">
            <a:avLst>
              <a:gd name="adj" fmla="val 5931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7634" y="44624"/>
            <a:ext cx="730873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Экологические ребусы</a:t>
            </a:r>
          </a:p>
        </p:txBody>
      </p:sp>
      <p:pic>
        <p:nvPicPr>
          <p:cNvPr id="27651" name="Picture 2" descr="https://luckclub.ru/images/luckclub/2018/06/0014-014-zimujuschie-ptitsy-dlja-dete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908050"/>
            <a:ext cx="8642350" cy="58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892</TotalTime>
  <Words>170</Words>
  <Application>Microsoft Office PowerPoint</Application>
  <PresentationFormat>Экран (4:3)</PresentationFormat>
  <Paragraphs>52</Paragraphs>
  <Slides>28</Slides>
  <Notes>0</Notes>
  <HiddenSlides>0</HiddenSlides>
  <MMClips>6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Times New Roman</vt:lpstr>
      <vt:lpstr>Arial</vt:lpstr>
      <vt:lpstr>Calibri</vt:lpstr>
      <vt:lpstr>Comic Sans MS</vt:lpstr>
      <vt:lpstr>Оформление по умолчанию</vt:lpstr>
      <vt:lpstr>Презентация PowerPoint</vt:lpstr>
      <vt:lpstr>Игра  «Прилетели птицы»</vt:lpstr>
      <vt:lpstr>Презентация PowerPoint</vt:lpstr>
      <vt:lpstr>Перелётные птицы.</vt:lpstr>
      <vt:lpstr>Зимующие птицы.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Пользователь Windows</cp:lastModifiedBy>
  <cp:revision>70</cp:revision>
  <dcterms:created xsi:type="dcterms:W3CDTF">2012-08-12T16:04:58Z</dcterms:created>
  <dcterms:modified xsi:type="dcterms:W3CDTF">2020-04-24T05:43:03Z</dcterms:modified>
</cp:coreProperties>
</file>