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5" r:id="rId6"/>
    <p:sldId id="273" r:id="rId7"/>
    <p:sldId id="274" r:id="rId8"/>
    <p:sldId id="260" r:id="rId9"/>
    <p:sldId id="261" r:id="rId10"/>
    <p:sldId id="262" r:id="rId11"/>
    <p:sldId id="263" r:id="rId12"/>
    <p:sldId id="264" r:id="rId13"/>
    <p:sldId id="266" r:id="rId14"/>
    <p:sldId id="285" r:id="rId15"/>
    <p:sldId id="287" r:id="rId16"/>
    <p:sldId id="269" r:id="rId17"/>
    <p:sldId id="268" r:id="rId18"/>
    <p:sldId id="276" r:id="rId19"/>
    <p:sldId id="277" r:id="rId20"/>
    <p:sldId id="286" r:id="rId21"/>
    <p:sldId id="283" r:id="rId22"/>
    <p:sldId id="284" r:id="rId23"/>
    <p:sldId id="270" r:id="rId24"/>
    <p:sldId id="271" r:id="rId25"/>
    <p:sldId id="272" r:id="rId26"/>
    <p:sldId id="267" r:id="rId27"/>
    <p:sldId id="278" r:id="rId28"/>
    <p:sldId id="279" r:id="rId29"/>
    <p:sldId id="280" r:id="rId30"/>
    <p:sldId id="281" r:id="rId31"/>
    <p:sldId id="282" r:id="rId32"/>
    <p:sldId id="295" r:id="rId33"/>
    <p:sldId id="296" r:id="rId34"/>
    <p:sldId id="305" r:id="rId35"/>
    <p:sldId id="300" r:id="rId36"/>
    <p:sldId id="297" r:id="rId37"/>
    <p:sldId id="299" r:id="rId38"/>
    <p:sldId id="301" r:id="rId39"/>
    <p:sldId id="302" r:id="rId40"/>
    <p:sldId id="303" r:id="rId41"/>
    <p:sldId id="304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0000"/>
    <a:srgbClr val="D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52" autoAdjust="0"/>
    <p:restoredTop sz="94660"/>
  </p:normalViewPr>
  <p:slideViewPr>
    <p:cSldViewPr>
      <p:cViewPr varScale="1">
        <p:scale>
          <a:sx n="104" d="100"/>
          <a:sy n="104" d="100"/>
        </p:scale>
        <p:origin x="-207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E6CC-E287-4222-B0A9-76A0B70A064E}" type="datetimeFigureOut">
              <a:rPr lang="ru-RU" smtClean="0"/>
              <a:t>21.04.2014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F541-2F01-4493-BB7A-10E5F2275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522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E6CC-E287-4222-B0A9-76A0B70A064E}" type="datetimeFigureOut">
              <a:rPr lang="ru-RU" smtClean="0"/>
              <a:t>21.04.2014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F541-2F01-4493-BB7A-10E5F2275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5773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E6CC-E287-4222-B0A9-76A0B70A064E}" type="datetimeFigureOut">
              <a:rPr lang="ru-RU" smtClean="0"/>
              <a:t>21.04.2014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F541-2F01-4493-BB7A-10E5F2275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5964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E6CC-E287-4222-B0A9-76A0B70A064E}" type="datetimeFigureOut">
              <a:rPr lang="ru-RU" smtClean="0"/>
              <a:t>21.04.2014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F541-2F01-4493-BB7A-10E5F2275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870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E6CC-E287-4222-B0A9-76A0B70A064E}" type="datetimeFigureOut">
              <a:rPr lang="ru-RU" smtClean="0"/>
              <a:t>21.04.2014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F541-2F01-4493-BB7A-10E5F2275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8245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E6CC-E287-4222-B0A9-76A0B70A064E}" type="datetimeFigureOut">
              <a:rPr lang="ru-RU" smtClean="0"/>
              <a:t>21.04.2014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F541-2F01-4493-BB7A-10E5F2275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055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E6CC-E287-4222-B0A9-76A0B70A064E}" type="datetimeFigureOut">
              <a:rPr lang="ru-RU" smtClean="0"/>
              <a:t>21.04.2014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F541-2F01-4493-BB7A-10E5F2275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603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E6CC-E287-4222-B0A9-76A0B70A064E}" type="datetimeFigureOut">
              <a:rPr lang="ru-RU" smtClean="0"/>
              <a:t>21.04.2014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F541-2F01-4493-BB7A-10E5F2275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658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E6CC-E287-4222-B0A9-76A0B70A064E}" type="datetimeFigureOut">
              <a:rPr lang="ru-RU" smtClean="0"/>
              <a:t>21.04.2014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F541-2F01-4493-BB7A-10E5F2275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2251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E6CC-E287-4222-B0A9-76A0B70A064E}" type="datetimeFigureOut">
              <a:rPr lang="ru-RU" smtClean="0"/>
              <a:t>21.04.2014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F541-2F01-4493-BB7A-10E5F2275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277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E6CC-E287-4222-B0A9-76A0B70A064E}" type="datetimeFigureOut">
              <a:rPr lang="ru-RU" smtClean="0"/>
              <a:t>21.04.2014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F541-2F01-4493-BB7A-10E5F2275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621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19E6CC-E287-4222-B0A9-76A0B70A064E}" type="datetimeFigureOut">
              <a:rPr lang="ru-RU" smtClean="0"/>
              <a:t>21.04.2014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8F541-2F01-4493-BB7A-10E5F22751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981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52" y="208494"/>
            <a:ext cx="5926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600" dirty="0" smtClean="0">
                <a:solidFill>
                  <a:srgbClr val="DA0000"/>
                </a:solidFill>
                <a:latin typeface="Impact" pitchFamily="34" charset="0"/>
              </a:rPr>
              <a:t>Солдаты</a:t>
            </a:r>
            <a:endParaRPr lang="ru-RU" sz="8800" dirty="0">
              <a:latin typeface="Impact" pitchFamily="34" charset="0"/>
            </a:endParaRPr>
          </a:p>
        </p:txBody>
      </p:sp>
      <p:pic>
        <p:nvPicPr>
          <p:cNvPr id="6" name="Picture 10" descr="D:\Документы\Чернобыльцы\Милинберг\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9" t="34439" r="11280"/>
          <a:stretch/>
        </p:blipFill>
        <p:spPr bwMode="auto">
          <a:xfrm>
            <a:off x="4499992" y="3255248"/>
            <a:ext cx="4263392" cy="3362233"/>
          </a:xfrm>
          <a:prstGeom prst="rect">
            <a:avLst/>
          </a:prstGeom>
          <a:noFill/>
          <a:ln w="571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58639" y="1628800"/>
            <a:ext cx="58931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Impact" pitchFamily="34" charset="0"/>
              </a:rPr>
              <a:t>Чернобыля</a:t>
            </a:r>
            <a:endParaRPr lang="ru-RU" sz="8800" dirty="0">
              <a:latin typeface="Impact" pitchFamily="34" charset="0"/>
            </a:endParaRPr>
          </a:p>
        </p:txBody>
      </p:sp>
      <p:pic>
        <p:nvPicPr>
          <p:cNvPr id="9" name="Picture 2" descr="D:\Документы\Чернобыльцы\Чернобыль\_ - 000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01"/>
          <a:stretch/>
        </p:blipFill>
        <p:spPr bwMode="auto">
          <a:xfrm>
            <a:off x="179512" y="3265560"/>
            <a:ext cx="4061197" cy="3379239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165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09896" y="1268760"/>
            <a:ext cx="7056784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C40000"/>
                </a:solidFill>
                <a:latin typeface="Arial Black" pitchFamily="34" charset="0"/>
              </a:rPr>
              <a:t>Воспоминания </a:t>
            </a:r>
          </a:p>
          <a:p>
            <a:pPr algn="ctr"/>
            <a:r>
              <a:rPr lang="ru-RU" sz="5400" b="1" dirty="0" smtClean="0">
                <a:solidFill>
                  <a:srgbClr val="C40000"/>
                </a:solidFill>
                <a:latin typeface="Arial Black" pitchFamily="34" charset="0"/>
              </a:rPr>
              <a:t>о Чернобыле.</a:t>
            </a:r>
          </a:p>
          <a:p>
            <a:pPr algn="ctr"/>
            <a:endParaRPr lang="ru-RU" sz="4400" b="1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ru-RU" sz="6000" b="1" dirty="0" smtClean="0">
                <a:latin typeface="Arial Black" pitchFamily="34" charset="0"/>
              </a:rPr>
              <a:t> </a:t>
            </a:r>
            <a:r>
              <a:rPr lang="ru-RU" sz="5400" b="1" dirty="0" smtClean="0">
                <a:latin typeface="Arial Black" pitchFamily="34" charset="0"/>
              </a:rPr>
              <a:t>Иван Иванович </a:t>
            </a:r>
          </a:p>
          <a:p>
            <a:pPr algn="ctr"/>
            <a:r>
              <a:rPr lang="ru-RU" sz="5400" b="1" dirty="0" err="1" smtClean="0">
                <a:latin typeface="Arial Black" pitchFamily="34" charset="0"/>
              </a:rPr>
              <a:t>Миленберг</a:t>
            </a:r>
            <a:endParaRPr lang="ru-RU" sz="5400" b="1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4504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Документы\Чернобыльцы\Милинберг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82068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7293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D:\Документы\Чернобыльцы\Милинберг\Благодарность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5" y="153010"/>
            <a:ext cx="9063029" cy="6588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48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D:\Документы\Чернобыльцы\Милинберг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6672"/>
            <a:ext cx="8737036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900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D:\Документы\Чернобыльцы\Милинберг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643395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534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:\Документы\Чернобыльцы\Милинберг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80605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208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D:\Документы\Чернобыльцы\Милинберг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095051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29308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D:\Документы\Чернобыльцы\Милинберг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32656"/>
            <a:ext cx="8421811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3878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D:\Документы\Чернобыльцы\Милинберг\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835259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11873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D:\Документы\Чернобыльцы\Милинберг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86753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1494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D:\Документы\Чернобыльцы\Милинберг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88640"/>
            <a:ext cx="469680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6525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628800"/>
            <a:ext cx="84254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C40000"/>
                </a:solidFill>
                <a:latin typeface="Arial Black" pitchFamily="34" charset="0"/>
              </a:rPr>
              <a:t>На каких мужиках </a:t>
            </a:r>
            <a:endParaRPr lang="ru-RU" sz="4400" dirty="0" smtClean="0">
              <a:solidFill>
                <a:srgbClr val="C40000"/>
              </a:solidFill>
              <a:latin typeface="Arial Black" pitchFamily="34" charset="0"/>
            </a:endParaRPr>
          </a:p>
          <a:p>
            <a:pPr algn="ctr"/>
            <a:r>
              <a:rPr lang="ru-RU" sz="4400" dirty="0" smtClean="0">
                <a:solidFill>
                  <a:srgbClr val="C40000"/>
                </a:solidFill>
                <a:latin typeface="Arial Black" pitchFamily="34" charset="0"/>
              </a:rPr>
              <a:t>Русь </a:t>
            </a:r>
            <a:r>
              <a:rPr lang="ru-RU" sz="4400" dirty="0" smtClean="0">
                <a:solidFill>
                  <a:srgbClr val="C40000"/>
                </a:solidFill>
                <a:latin typeface="Arial Black" pitchFamily="34" charset="0"/>
              </a:rPr>
              <a:t>держится</a:t>
            </a:r>
            <a:r>
              <a:rPr lang="ru-RU" sz="4400" dirty="0" smtClean="0">
                <a:solidFill>
                  <a:srgbClr val="C40000"/>
                </a:solidFill>
                <a:latin typeface="Arial Black" pitchFamily="34" charset="0"/>
              </a:rPr>
              <a:t>.</a:t>
            </a:r>
          </a:p>
          <a:p>
            <a:pPr algn="ctr"/>
            <a:endParaRPr lang="ru-RU" sz="44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ru-RU" sz="4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4400" dirty="0" smtClean="0">
                <a:latin typeface="Arial Black" pitchFamily="34" charset="0"/>
              </a:rPr>
              <a:t>Станислав Васильевич Наугольных</a:t>
            </a:r>
            <a:endParaRPr lang="ru-RU" sz="4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4425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:\Документы\Чернобыльцы\Чернобыль\PR201104012240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064896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4894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Документы\Чернобыльцы\Чернобыль\post-21-12150568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88640"/>
            <a:ext cx="5256584" cy="634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8523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D:\Документы\Чернобыльцы\Чернобыль\_ - 00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7704856" cy="566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73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:\Документы\Чернобыльцы\Чернобыль\_ - 00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368"/>
            <a:ext cx="5688962" cy="3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D:\Документы\Чернобыльцы\Чернобыль\_ - 00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532" y="2924944"/>
            <a:ext cx="5040770" cy="3673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17000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D:\Документы\Чернобыльцы\Чернобыль\_ - 00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146620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0936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D:\Документы\Чернобыльцы\Чернобыль\_ - 00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04664"/>
            <a:ext cx="4040097" cy="5871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D:\Документы\Чернобыльцы\Чернобыль\_ - 00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64" y="227472"/>
            <a:ext cx="4474807" cy="6369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1861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:\Документы\Чернобыльцы\Чернобыль\_ - 0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856835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5204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D:\Документы\Чернобыльцы\Чернобыль\_ - 00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393450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90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D:\Документы\Чернобыльцы\Чернобыль\_ - 0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2749891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D:\Документы\Чернобыльцы\Чернобыль\_ - 0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132856"/>
            <a:ext cx="5740642" cy="4132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05661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D:\Документы\Чернобыльцы\Чернобыль\_ - 00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8277948" cy="5085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07665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D:\Документы\Чернобыльцы\Чернобыль\_ - 00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465471" cy="593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00464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D:\Документы\Чернобыльцы\Чернобыль\_ - 00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69" y="709495"/>
            <a:ext cx="8094153" cy="5239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9935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Документы\Чернобыльцы\Чернобыль\IMG_01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899401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9700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484784"/>
            <a:ext cx="84254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solidFill>
                  <a:srgbClr val="C40000"/>
                </a:solidFill>
                <a:latin typeface="Arial Black" pitchFamily="34" charset="0"/>
              </a:rPr>
              <a:t>Из архива</a:t>
            </a:r>
          </a:p>
          <a:p>
            <a:pPr algn="ctr"/>
            <a:r>
              <a:rPr lang="ru-RU" sz="5400" dirty="0" smtClean="0">
                <a:solidFill>
                  <a:srgbClr val="C40000"/>
                </a:solidFill>
                <a:latin typeface="Arial Black" pitchFamily="34" charset="0"/>
              </a:rPr>
              <a:t> </a:t>
            </a:r>
            <a:r>
              <a:rPr lang="ru-RU" sz="5400" dirty="0" err="1" smtClean="0">
                <a:solidFill>
                  <a:srgbClr val="C40000"/>
                </a:solidFill>
                <a:latin typeface="Arial Black" pitchFamily="34" charset="0"/>
              </a:rPr>
              <a:t>Теплогорского</a:t>
            </a:r>
            <a:r>
              <a:rPr lang="ru-RU" sz="5400" dirty="0" smtClean="0">
                <a:solidFill>
                  <a:srgbClr val="C40000"/>
                </a:solidFill>
                <a:latin typeface="Arial Black" pitchFamily="34" charset="0"/>
              </a:rPr>
              <a:t> </a:t>
            </a:r>
          </a:p>
          <a:p>
            <a:pPr algn="ctr"/>
            <a:r>
              <a:rPr lang="ru-RU" sz="5400" dirty="0" smtClean="0">
                <a:solidFill>
                  <a:srgbClr val="C40000"/>
                </a:solidFill>
                <a:latin typeface="Arial Black" pitchFamily="34" charset="0"/>
              </a:rPr>
              <a:t>краеведческого </a:t>
            </a:r>
          </a:p>
          <a:p>
            <a:pPr algn="ctr"/>
            <a:r>
              <a:rPr lang="ru-RU" sz="5400" dirty="0" smtClean="0">
                <a:solidFill>
                  <a:srgbClr val="C40000"/>
                </a:solidFill>
                <a:latin typeface="Arial Black" pitchFamily="34" charset="0"/>
              </a:rPr>
              <a:t>музея</a:t>
            </a:r>
            <a:endParaRPr lang="ru-RU" sz="5400" dirty="0">
              <a:solidFill>
                <a:srgbClr val="C4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562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Документы\Чернобыльцы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14" y="171237"/>
            <a:ext cx="3764163" cy="5787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Документы\Чернобыльцы\5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865" y="171237"/>
            <a:ext cx="3436332" cy="569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152" y="5967936"/>
            <a:ext cx="84254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C40000"/>
                </a:solidFill>
                <a:latin typeface="Arial Black" pitchFamily="34" charset="0"/>
              </a:rPr>
              <a:t>Из архива </a:t>
            </a:r>
            <a:r>
              <a:rPr lang="ru-RU" sz="2800" dirty="0" err="1" smtClean="0">
                <a:solidFill>
                  <a:srgbClr val="C40000"/>
                </a:solidFill>
                <a:latin typeface="Arial Black" pitchFamily="34" charset="0"/>
              </a:rPr>
              <a:t>Теплогорского</a:t>
            </a:r>
            <a:r>
              <a:rPr lang="ru-RU" sz="2800" dirty="0" smtClean="0">
                <a:solidFill>
                  <a:srgbClr val="C40000"/>
                </a:solidFill>
                <a:latin typeface="Arial Black" pitchFamily="34" charset="0"/>
              </a:rPr>
              <a:t> </a:t>
            </a:r>
          </a:p>
          <a:p>
            <a:r>
              <a:rPr lang="ru-RU" sz="2800" dirty="0" smtClean="0">
                <a:solidFill>
                  <a:srgbClr val="C40000"/>
                </a:solidFill>
                <a:latin typeface="Arial Black" pitchFamily="34" charset="0"/>
              </a:rPr>
              <a:t>Краеведческого музея</a:t>
            </a:r>
            <a:endParaRPr lang="ru-RU" sz="2800" dirty="0">
              <a:solidFill>
                <a:srgbClr val="C4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670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Документы\Чернобыльцы\5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22" y="155473"/>
            <a:ext cx="3554454" cy="5812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Документы\Чернобыльцы\5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9728"/>
            <a:ext cx="3570873" cy="5818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152" y="5967936"/>
            <a:ext cx="84254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C40000"/>
                </a:solidFill>
                <a:latin typeface="Arial Black" pitchFamily="34" charset="0"/>
              </a:rPr>
              <a:t>Из архива </a:t>
            </a:r>
            <a:r>
              <a:rPr lang="ru-RU" sz="2800" dirty="0" err="1" smtClean="0">
                <a:solidFill>
                  <a:srgbClr val="C40000"/>
                </a:solidFill>
                <a:latin typeface="Arial Black" pitchFamily="34" charset="0"/>
              </a:rPr>
              <a:t>Теплогорского</a:t>
            </a:r>
            <a:r>
              <a:rPr lang="ru-RU" sz="2800" dirty="0" smtClean="0">
                <a:solidFill>
                  <a:srgbClr val="C40000"/>
                </a:solidFill>
                <a:latin typeface="Arial Black" pitchFamily="34" charset="0"/>
              </a:rPr>
              <a:t> </a:t>
            </a:r>
          </a:p>
          <a:p>
            <a:r>
              <a:rPr lang="ru-RU" sz="2800" dirty="0" smtClean="0">
                <a:solidFill>
                  <a:srgbClr val="C40000"/>
                </a:solidFill>
                <a:latin typeface="Arial Black" pitchFamily="34" charset="0"/>
              </a:rPr>
              <a:t>Краеведческого музея</a:t>
            </a:r>
            <a:endParaRPr lang="ru-RU" sz="2800" dirty="0">
              <a:solidFill>
                <a:srgbClr val="C4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44790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Документы\Чернобыльцы\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1371480" y="260649"/>
            <a:ext cx="6944936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152" y="5967936"/>
            <a:ext cx="84254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C40000"/>
                </a:solidFill>
                <a:latin typeface="Arial Black" pitchFamily="34" charset="0"/>
              </a:rPr>
              <a:t>Из архива </a:t>
            </a:r>
            <a:r>
              <a:rPr lang="ru-RU" sz="2800" dirty="0" err="1" smtClean="0">
                <a:solidFill>
                  <a:srgbClr val="C40000"/>
                </a:solidFill>
                <a:latin typeface="Arial Black" pitchFamily="34" charset="0"/>
              </a:rPr>
              <a:t>Теплогорского</a:t>
            </a:r>
            <a:r>
              <a:rPr lang="ru-RU" sz="2800" dirty="0" smtClean="0">
                <a:solidFill>
                  <a:srgbClr val="C40000"/>
                </a:solidFill>
                <a:latin typeface="Arial Black" pitchFamily="34" charset="0"/>
              </a:rPr>
              <a:t> </a:t>
            </a:r>
          </a:p>
          <a:p>
            <a:r>
              <a:rPr lang="ru-RU" sz="2800" dirty="0" smtClean="0">
                <a:solidFill>
                  <a:srgbClr val="C40000"/>
                </a:solidFill>
                <a:latin typeface="Arial Black" pitchFamily="34" charset="0"/>
              </a:rPr>
              <a:t>Краеведческого музея</a:t>
            </a:r>
            <a:endParaRPr lang="ru-RU" sz="2800" dirty="0">
              <a:solidFill>
                <a:srgbClr val="C4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7983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Документы\Чернобыльцы\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814"/>
          <a:stretch/>
        </p:blipFill>
        <p:spPr bwMode="auto">
          <a:xfrm>
            <a:off x="1763688" y="202443"/>
            <a:ext cx="6192688" cy="5759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152" y="5967936"/>
            <a:ext cx="84254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C40000"/>
                </a:solidFill>
                <a:latin typeface="Arial Black" pitchFamily="34" charset="0"/>
              </a:rPr>
              <a:t>Из архива </a:t>
            </a:r>
            <a:r>
              <a:rPr lang="ru-RU" sz="2800" dirty="0" err="1" smtClean="0">
                <a:solidFill>
                  <a:srgbClr val="C40000"/>
                </a:solidFill>
                <a:latin typeface="Arial Black" pitchFamily="34" charset="0"/>
              </a:rPr>
              <a:t>Теплогорского</a:t>
            </a:r>
            <a:r>
              <a:rPr lang="ru-RU" sz="2800" dirty="0" smtClean="0">
                <a:solidFill>
                  <a:srgbClr val="C40000"/>
                </a:solidFill>
                <a:latin typeface="Arial Black" pitchFamily="34" charset="0"/>
              </a:rPr>
              <a:t> </a:t>
            </a:r>
          </a:p>
          <a:p>
            <a:r>
              <a:rPr lang="ru-RU" sz="2800" dirty="0" smtClean="0">
                <a:solidFill>
                  <a:srgbClr val="C40000"/>
                </a:solidFill>
                <a:latin typeface="Arial Black" pitchFamily="34" charset="0"/>
              </a:rPr>
              <a:t>Краеведческого музея</a:t>
            </a:r>
            <a:endParaRPr lang="ru-RU" sz="2800" dirty="0">
              <a:solidFill>
                <a:srgbClr val="C4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833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Документы\Чернобыльцы\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43"/>
          <a:stretch/>
        </p:blipFill>
        <p:spPr bwMode="auto">
          <a:xfrm>
            <a:off x="944712" y="188640"/>
            <a:ext cx="7731744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152" y="5967936"/>
            <a:ext cx="84254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C40000"/>
                </a:solidFill>
                <a:latin typeface="Arial Black" pitchFamily="34" charset="0"/>
              </a:rPr>
              <a:t>Из архива </a:t>
            </a:r>
            <a:r>
              <a:rPr lang="ru-RU" sz="2800" dirty="0" err="1" smtClean="0">
                <a:solidFill>
                  <a:srgbClr val="C40000"/>
                </a:solidFill>
                <a:latin typeface="Arial Black" pitchFamily="34" charset="0"/>
              </a:rPr>
              <a:t>Теплогорского</a:t>
            </a:r>
            <a:r>
              <a:rPr lang="ru-RU" sz="2800" dirty="0" smtClean="0">
                <a:solidFill>
                  <a:srgbClr val="C40000"/>
                </a:solidFill>
                <a:latin typeface="Arial Black" pitchFamily="34" charset="0"/>
              </a:rPr>
              <a:t> </a:t>
            </a:r>
          </a:p>
          <a:p>
            <a:r>
              <a:rPr lang="ru-RU" sz="2800" dirty="0" smtClean="0">
                <a:solidFill>
                  <a:srgbClr val="C40000"/>
                </a:solidFill>
                <a:latin typeface="Arial Black" pitchFamily="34" charset="0"/>
              </a:rPr>
              <a:t>Краеведческого музея</a:t>
            </a:r>
            <a:endParaRPr lang="ru-RU" sz="2800" dirty="0">
              <a:solidFill>
                <a:srgbClr val="C4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2904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700808"/>
            <a:ext cx="842544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solidFill>
                  <a:srgbClr val="C40000"/>
                </a:solidFill>
                <a:latin typeface="Arial Black" pitchFamily="34" charset="0"/>
              </a:rPr>
              <a:t>На станицах </a:t>
            </a:r>
          </a:p>
          <a:p>
            <a:pPr algn="ctr"/>
            <a:r>
              <a:rPr lang="ru-RU" sz="5400" dirty="0" smtClean="0">
                <a:solidFill>
                  <a:srgbClr val="C40000"/>
                </a:solidFill>
                <a:latin typeface="Arial Black" pitchFamily="34" charset="0"/>
              </a:rPr>
              <a:t>газеты</a:t>
            </a:r>
          </a:p>
          <a:p>
            <a:pPr algn="ctr"/>
            <a:r>
              <a:rPr lang="ru-RU" sz="5400" dirty="0" smtClean="0">
                <a:solidFill>
                  <a:srgbClr val="C40000"/>
                </a:solidFill>
                <a:latin typeface="Arial Black" pitchFamily="34" charset="0"/>
              </a:rPr>
              <a:t>«Новости»</a:t>
            </a:r>
            <a:endParaRPr lang="ru-RU" sz="5400" dirty="0">
              <a:solidFill>
                <a:srgbClr val="C4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4131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Документы\Чернобыльцы\Из  газеты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6632"/>
            <a:ext cx="7351713" cy="641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65203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Документы\Чернобыльцы\Из  газеты\26.04.20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404664"/>
            <a:ext cx="8064895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84647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Документы\Чернобыльцы\Из  газеты\25.04.2001г.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50529" y="933847"/>
            <a:ext cx="6537722" cy="4903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7556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Документы\Чернобыльцы\Из  газеты\23.04.20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0648"/>
            <a:ext cx="4806533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1760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Документы\Чернобыльцы\Из  газеты\12.07.20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8640"/>
            <a:ext cx="8160907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4337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Документы\Чернобыльцы\Из  газеты\25.04.20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30551" cy="632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3215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Документы\Чернобыльцы\Из  газеты\23.04.200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67" r="4950"/>
          <a:stretch/>
        </p:blipFill>
        <p:spPr bwMode="auto">
          <a:xfrm rot="5400000">
            <a:off x="1283427" y="608300"/>
            <a:ext cx="6311927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503857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ttp://www.muravlenko.com/uploads/posts/2011-03/1300946930_1240639094_19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42" y="29744"/>
            <a:ext cx="9104341" cy="6828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860040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57</Words>
  <Application>Microsoft Office PowerPoint</Application>
  <PresentationFormat>Экран (4:3)</PresentationFormat>
  <Paragraphs>28</Paragraphs>
  <Slides>41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11</cp:revision>
  <dcterms:created xsi:type="dcterms:W3CDTF">2014-04-18T09:25:48Z</dcterms:created>
  <dcterms:modified xsi:type="dcterms:W3CDTF">2014-04-21T12:16:13Z</dcterms:modified>
</cp:coreProperties>
</file>