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547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714488"/>
            <a:ext cx="7772400" cy="1470025"/>
          </a:xfrm>
        </p:spPr>
        <p:txBody>
          <a:bodyPr>
            <a:noAutofit/>
          </a:bodyPr>
          <a:lstStyle/>
          <a:p>
            <a:r>
              <a:rPr lang="ru-RU" sz="9600" b="1" i="1" dirty="0" smtClean="0">
                <a:solidFill>
                  <a:schemeClr val="accent3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Весенняя мозаика</a:t>
            </a:r>
            <a:endParaRPr lang="ru-RU" sz="9600" b="1" i="1" dirty="0">
              <a:solidFill>
                <a:schemeClr val="accent3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4214818"/>
            <a:ext cx="6400800" cy="785818"/>
          </a:xfrm>
        </p:spPr>
        <p:txBody>
          <a:bodyPr>
            <a:normAutofit/>
          </a:bodyPr>
          <a:lstStyle/>
          <a:p>
            <a:r>
              <a:rPr lang="ru-RU" sz="4400" dirty="0" smtClean="0"/>
              <a:t>Викторина </a:t>
            </a:r>
            <a:endParaRPr lang="ru-RU" sz="4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" y="0"/>
            <a:ext cx="9144020" cy="6858000"/>
          </a:xfrm>
          <a:prstGeom prst="rect">
            <a:avLst/>
          </a:prstGeom>
          <a:noFill/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285720" y="1285860"/>
            <a:ext cx="8501122" cy="372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 Северном полушарии Земли весенние месяцы – это март, апрель и май. А на какие месяцы приходится весна в Южном полушарии?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А)Декабрь, январь и февраль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Б)Июнь, июль и август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В)Сентябрь, октябрь и ноябрь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Г)Январь, февраль и март</a:t>
            </a:r>
            <a:endParaRPr kumimoji="0" 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48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48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48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" y="0"/>
            <a:ext cx="9144020" cy="6858000"/>
          </a:xfrm>
          <a:prstGeom prst="rect">
            <a:avLst/>
          </a:prstGeom>
          <a:noFill/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714348" y="1000108"/>
            <a:ext cx="8143932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2. Астрономическая весна наступает в день весеннего равноденствия, когда день и ночь равны по продолжительности. На какую дату приходится этот день?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А)8 марта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Б)21 марта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В)30 марта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Г)1 апреля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37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37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37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642910" y="1428736"/>
            <a:ext cx="7786742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3. Какие перелётные птицы первыми возвращаются весной?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b="1" dirty="0" smtClean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А)Грачи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Б)Скворцы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В)Жаворонки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Г)Гуси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27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27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27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1000100" y="1357298"/>
            <a:ext cx="778674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4. Только весной собирают сок, который невозможно получить другим образом. Что это за сок?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А)Мятный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Б)Абрикосовый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В)Берёзовый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Г)Липовый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17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17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17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428596" y="928670"/>
            <a:ext cx="8429684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5. Чем древние греки объясняли наступление весны?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А)Зевс-громовержец метал молнии, которые согревали Землю.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Б)Дионис, греческий бог виноделия, заставлял растения расцветать.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В)Гефест, греческий бог огня, высекал искры на наковальне.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Г)Персефона, богиня плодородия, возвращалась из подземного царства.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07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07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07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428596" y="500042"/>
            <a:ext cx="8215370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6. Согласно кельтским традициям, в этот день сурок выходит из норы. Если день пасмурный, сурок не видит своей тени и приступает к поискам пищи. Если же день ясный, сурок видит свою тень, пугается и прячется обратно в нору. В первом случае весна будет ранняя,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А)1 февраля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Б)2 февраля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В)1 марта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Г)8 марта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96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96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96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428596" y="1071546"/>
            <a:ext cx="8643998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7. Какие цветы самыми первыми вырастают из-под снега ранней весной?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454545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454545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Подснежники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Б)Пролески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Мать-и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- мачеха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 Медуница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86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86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86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357158" y="1214422"/>
            <a:ext cx="842968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8. С наступлением весны многие птицы начинают петь гораздо более активно, и издают трели, которые нельзя услышать в другое время года. Почему они это делают?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454545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454545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Тренируются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Б)Радуются теплу и солнцу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В)Извещают о приходе весны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 Ищут себе пару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76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76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76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285720" y="785794"/>
            <a:ext cx="8501122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9. Какое природное явление случается чаще всего весной?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454545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454545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Радуга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Б)Град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В)Гроза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Г)Смерч (торнадо)</a:t>
            </a:r>
            <a:r>
              <a:rPr kumimoji="0" lang="ru-RU" sz="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)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66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66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66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428596" y="857232"/>
            <a:ext cx="8286808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10. Слово "весна" произошло от слова "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vasar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"на санскрите. Что оно означает?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454545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454545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Рано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Б)Светло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В)Ясно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Г)Белый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56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56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56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428596" y="857232"/>
            <a:ext cx="8286808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11. Какие части растений первыми пробуждаются с началом потепления?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454545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454545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Почки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Б)Ветки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В)Ствол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Г)Корни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45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45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45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428596" y="928670"/>
            <a:ext cx="8358246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12. Некоторые животные меняют свой окрас на зиму, а весной возвращают исходный цвет. Например, это белка и заяц. А какое ещё животное меняет цвет шубки весной?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454545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454545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Волк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Б)Песец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В)Медведь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Г)Ёж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35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35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35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500034" y="1000108"/>
            <a:ext cx="8143932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13. Какие деревья или кустарники весной распускаются первыми?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454545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454545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Верба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Б)Осина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В)Ясень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Г)Шиповник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25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25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25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000100" y="1357298"/>
            <a:ext cx="7358146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14. А какое дерево распускается последним?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454545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454545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Берёза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Б)Тополь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В)Дуб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Г)Клён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15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15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15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357158" y="1071546"/>
            <a:ext cx="8358246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15. Как называют процесс таяния льда на реках весной?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454545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454545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Ледокол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Б)Ледоход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В)Тайник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Водосплав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04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04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04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928662" y="928670"/>
            <a:ext cx="7643866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16. В каком месяце зацветают вишнёвые и яблоневые деревья?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454545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454545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Март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Б)Апрель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В)Май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Г)Июнь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94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94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94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1000100" y="928670"/>
            <a:ext cx="7643866" cy="372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17. Какой народный праздник знаменует окончание зимы и приход весны?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454545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454545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Коляда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Б)Святки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В)День смеха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Г)Масленица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84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84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84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857192" y="1000108"/>
            <a:ext cx="7929650" cy="421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18. Существует фортепианный цикл "Времена года", в котором звучат и весенние мотивы. Кто автор этого цикла?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454545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454545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Рахманинов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Б)Чайковский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В)Стравинский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Г)Глинка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74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74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74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571472" y="1071546"/>
            <a:ext cx="8215370" cy="372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19. Продолжите стихотворение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А.Н. Плещеева: "Травка зеленеет, солнышко блестит…"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454545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454545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На ручье весеннем лёд уже трещит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Б)Ветер надо мною листья шевелит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В)Ласточка с весною в сени к нам летит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Г)Как тебя увижу, сердце застучит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63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63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63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0oOdL8-yi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0" cy="6858000"/>
          </a:xfrm>
          <a:prstGeom prst="rect">
            <a:avLst/>
          </a:prstGeom>
          <a:noFill/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857224" y="928670"/>
            <a:ext cx="7500990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20. Какое слово в русском языке образовано от слова "весна"?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454545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454545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А)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Весло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Б)Весть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В)Веселье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454545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Г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54545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)Веснушка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53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53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53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535</Words>
  <PresentationFormat>Экран (4:3)</PresentationFormat>
  <Paragraphs>121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Весенняя мозаика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8</cp:revision>
  <dcterms:created xsi:type="dcterms:W3CDTF">2020-04-02T19:46:41Z</dcterms:created>
  <dcterms:modified xsi:type="dcterms:W3CDTF">2020-04-02T21:06:34Z</dcterms:modified>
</cp:coreProperties>
</file>