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9" r:id="rId3"/>
    <p:sldId id="269" r:id="rId4"/>
    <p:sldId id="273" r:id="rId5"/>
    <p:sldId id="268" r:id="rId6"/>
    <p:sldId id="271" r:id="rId7"/>
    <p:sldId id="260" r:id="rId8"/>
    <p:sldId id="262" r:id="rId9"/>
    <p:sldId id="261" r:id="rId10"/>
    <p:sldId id="263" r:id="rId11"/>
    <p:sldId id="264" r:id="rId12"/>
    <p:sldId id="265" r:id="rId13"/>
    <p:sldId id="266" r:id="rId14"/>
    <p:sldId id="267" r:id="rId15"/>
    <p:sldId id="270" r:id="rId16"/>
    <p:sldId id="272" r:id="rId17"/>
    <p:sldId id="275" r:id="rId18"/>
    <p:sldId id="276" r:id="rId19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16" autoAdjust="0"/>
    <p:restoredTop sz="94660"/>
  </p:normalViewPr>
  <p:slideViewPr>
    <p:cSldViewPr snapToGrid="0">
      <p:cViewPr>
        <p:scale>
          <a:sx n="117" d="100"/>
          <a:sy n="117" d="100"/>
        </p:scale>
        <p:origin x="-108" y="-13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27B266-E789-4843-8D29-AE48D5784CCE}" type="datetimeFigureOut">
              <a:rPr lang="ru-RU" smtClean="0"/>
              <a:t>08.04.2020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FD433A63-2B24-458D-BF97-044AA1ABD27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506266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27B266-E789-4843-8D29-AE48D5784CCE}" type="datetimeFigureOut">
              <a:rPr lang="ru-RU" smtClean="0"/>
              <a:t>08.04.2020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433A63-2B24-458D-BF97-044AA1ABD27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167976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27B266-E789-4843-8D29-AE48D5784CCE}" type="datetimeFigureOut">
              <a:rPr lang="ru-RU" smtClean="0"/>
              <a:t>08.04.2020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FD433A63-2B24-458D-BF97-044AA1ABD27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722904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27B266-E789-4843-8D29-AE48D5784CCE}" type="datetimeFigureOut">
              <a:rPr lang="ru-RU" smtClean="0"/>
              <a:t>08.04.2020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FD433A63-2B24-458D-BF97-044AA1ABD27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911857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27B266-E789-4843-8D29-AE48D5784CCE}" type="datetimeFigureOut">
              <a:rPr lang="ru-RU" smtClean="0"/>
              <a:t>08.04.2020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FD433A63-2B24-458D-BF97-044AA1ABD27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811518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27B266-E789-4843-8D29-AE48D5784CCE}" type="datetimeFigureOut">
              <a:rPr lang="ru-RU" smtClean="0"/>
              <a:t>08.04.2020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433A63-2B24-458D-BF97-044AA1ABD27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747731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27B266-E789-4843-8D29-AE48D5784CCE}" type="datetimeFigureOut">
              <a:rPr lang="ru-RU" smtClean="0"/>
              <a:t>08.04.2020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433A63-2B24-458D-BF97-044AA1ABD27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030541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27B266-E789-4843-8D29-AE48D5784CCE}" type="datetimeFigureOut">
              <a:rPr lang="ru-RU" smtClean="0"/>
              <a:t>08.04.2020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433A63-2B24-458D-BF97-044AA1ABD27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105723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27B266-E789-4843-8D29-AE48D5784CCE}" type="datetimeFigureOut">
              <a:rPr lang="ru-RU" smtClean="0"/>
              <a:t>08.04.2020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FD433A63-2B24-458D-BF97-044AA1ABD27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849110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27B266-E789-4843-8D29-AE48D5784CCE}" type="datetimeFigureOut">
              <a:rPr lang="ru-RU" smtClean="0"/>
              <a:t>08.04.2020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FD433A63-2B24-458D-BF97-044AA1ABD27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63190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27B266-E789-4843-8D29-AE48D5784CCE}" type="datetimeFigureOut">
              <a:rPr lang="ru-RU" smtClean="0"/>
              <a:t>08.04.2020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FD433A63-2B24-458D-BF97-044AA1ABD27D}" type="slidenum">
              <a:rPr lang="ru-RU" smtClean="0"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80199488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27B266-E789-4843-8D29-AE48D5784CCE}" type="datetimeFigureOut">
              <a:rPr lang="ru-RU" smtClean="0"/>
              <a:t>08.04.2020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FD433A63-2B24-458D-BF97-044AA1ABD27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3262417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27B266-E789-4843-8D29-AE48D5784CCE}" type="datetimeFigureOut">
              <a:rPr lang="ru-RU" smtClean="0"/>
              <a:t>08.04.2020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FD433A63-2B24-458D-BF97-044AA1ABD27D}" type="slidenum">
              <a:rPr lang="ru-RU" smtClean="0"/>
              <a:t>‹#›</a:t>
            </a:fld>
            <a:endParaRPr lang="ru-RU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32322812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27B266-E789-4843-8D29-AE48D5784CCE}" type="datetimeFigureOut">
              <a:rPr lang="ru-RU" smtClean="0"/>
              <a:t>08.04.2020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FD433A63-2B24-458D-BF97-044AA1ABD27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863567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27B266-E789-4843-8D29-AE48D5784CCE}" type="datetimeFigureOut">
              <a:rPr lang="ru-RU" smtClean="0"/>
              <a:t>08.04.2020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433A63-2B24-458D-BF97-044AA1ABD27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9350129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27B266-E789-4843-8D29-AE48D5784CCE}" type="datetimeFigureOut">
              <a:rPr lang="ru-RU" smtClean="0"/>
              <a:t>08.04.2020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433A63-2B24-458D-BF97-044AA1ABD27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828291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27B266-E789-4843-8D29-AE48D5784CCE}" type="datetimeFigureOut">
              <a:rPr lang="ru-RU" smtClean="0"/>
              <a:t>08.04.2020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FD433A63-2B24-458D-BF97-044AA1ABD27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983689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ruzacbs.ru/sites/default/files/inline_images/tmp663472414025318401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8475" y="1"/>
            <a:ext cx="11109325" cy="6858000"/>
          </a:xfrm>
          <a:prstGeom prst="rect">
            <a:avLst/>
          </a:prstGeom>
          <a:solidFill>
            <a:srgbClr val="92D050"/>
          </a:solidFill>
        </p:spPr>
      </p:pic>
    </p:spTree>
    <p:extLst>
      <p:ext uri="{BB962C8B-B14F-4D97-AF65-F5344CB8AC3E}">
        <p14:creationId xmlns:p14="http://schemas.microsoft.com/office/powerpoint/2010/main" val="41164296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6858000"/>
          </a:xfrm>
          <a:solidFill>
            <a:srgbClr val="92D050"/>
          </a:solidFill>
        </p:spPr>
        <p:txBody>
          <a:bodyPr>
            <a:normAutofit/>
          </a:bodyPr>
          <a:lstStyle/>
          <a:p>
            <a:endParaRPr lang="ru-RU" dirty="0">
              <a:latin typeface="Roman"/>
            </a:endParaRPr>
          </a:p>
        </p:txBody>
      </p:sp>
      <p:pic>
        <p:nvPicPr>
          <p:cNvPr id="3074" name="Picture 2" descr="https://ds04.infourok.ru/uploads/ex/0710/0000ca5f-6c9ae18f/img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1701" y="0"/>
            <a:ext cx="9029699" cy="66802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656769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http://900igr.net/up/datas/116311/00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9000" y="-1"/>
            <a:ext cx="10033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539146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2" name="Picture 4" descr="https://ds02.infourok.ru/uploads/ex/02ab/0001d76a-c20ac1ac/img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7200" y="0"/>
            <a:ext cx="104648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163258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https://ds05.infourok.ru/uploads/ex/00fb/000b99ba-dee57c95/img1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3600" y="12700"/>
            <a:ext cx="100584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936177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https://ds03.infourok.ru/uploads/ex/1190/000393ff-d8613413/640/img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9000" y="0"/>
            <a:ext cx="993457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613252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s://im0-tub-ru.yandex.net/i?id=b3d15970f154ffec4262995bf7ed6f41&amp;n=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1500" y="0"/>
            <a:ext cx="10350500" cy="6858000"/>
          </a:xfrm>
          <a:prstGeom prst="rect">
            <a:avLst/>
          </a:prstGeom>
          <a:solidFill>
            <a:srgbClr val="00B050"/>
          </a:solidFill>
          <a:ln>
            <a:solidFill>
              <a:srgbClr val="FFFF00"/>
            </a:solidFill>
          </a:ln>
        </p:spPr>
      </p:pic>
    </p:spTree>
    <p:extLst>
      <p:ext uri="{BB962C8B-B14F-4D97-AF65-F5344CB8AC3E}">
        <p14:creationId xmlns:p14="http://schemas.microsoft.com/office/powerpoint/2010/main" val="42470805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s://ds04.infourok.ru/uploads/ex/0f35/0000befc-cb122ff6/img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2600" y="-1"/>
            <a:ext cx="104394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966956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s://ds05.infourok.ru/uploads/ex/022d/000ecf3c-3295e9e6/img2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0700" y="-1"/>
            <a:ext cx="10401299" cy="6858001"/>
          </a:xfrm>
          <a:prstGeom prst="rect">
            <a:avLst/>
          </a:prstGeom>
          <a:solidFill>
            <a:srgbClr val="92D050"/>
          </a:solidFill>
        </p:spPr>
      </p:pic>
    </p:spTree>
    <p:extLst>
      <p:ext uri="{BB962C8B-B14F-4D97-AF65-F5344CB8AC3E}">
        <p14:creationId xmlns:p14="http://schemas.microsoft.com/office/powerpoint/2010/main" val="3421500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https://fs01.infourok.ru/images/doc/81/98069/img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43100" y="-1"/>
            <a:ext cx="10248900" cy="6858001"/>
          </a:xfrm>
          <a:prstGeom prst="rect">
            <a:avLst/>
          </a:prstGeom>
          <a:solidFill>
            <a:srgbClr val="92D050"/>
          </a:solidFill>
        </p:spPr>
      </p:pic>
    </p:spTree>
    <p:extLst>
      <p:ext uri="{BB962C8B-B14F-4D97-AF65-F5344CB8AC3E}">
        <p14:creationId xmlns:p14="http://schemas.microsoft.com/office/powerpoint/2010/main" val="26149663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https://ds04.infourok.ru/uploads/ex/0866/001307ad-77cab0d0/img1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9000" y="0"/>
            <a:ext cx="10033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367303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https://cloud.prezentacii.org/19/01/119392/images/screen1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5500" y="0"/>
            <a:ext cx="100965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660284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https://ds02.infourok.ru/uploads/ex/06ee/0001b49d-9bc1f716/img9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05" t="6487" r="4861" b="14557"/>
          <a:stretch/>
        </p:blipFill>
        <p:spPr bwMode="auto">
          <a:xfrm>
            <a:off x="1828800" y="0"/>
            <a:ext cx="103632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860492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https://ds04.infourok.ru/uploads/ex/0ae2/00101071-06f7b681/img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5500" y="0"/>
            <a:ext cx="100965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629382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https://ds02.infourok.ru/uploads/ex/0dd5/0002ccf4-c38fadbe/1/img1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2200" y="0"/>
            <a:ext cx="98298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431462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90" name="Picture 6" descr="https://ds04.infourok.ru/uploads/ex/023d/000d5c34-f4c962fb/img9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3704"/>
          <a:stretch/>
        </p:blipFill>
        <p:spPr bwMode="auto">
          <a:xfrm>
            <a:off x="1993900" y="0"/>
            <a:ext cx="101981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903018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66" name="Picture 10" descr="https://uslide.ru/images/25/31933/960/img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39900" y="0"/>
            <a:ext cx="104521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0508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http://900igr.net/up/datas/99901/018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5741"/>
          <a:stretch/>
        </p:blipFill>
        <p:spPr bwMode="auto">
          <a:xfrm>
            <a:off x="1752600" y="0"/>
            <a:ext cx="104394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273300" y="5981700"/>
            <a:ext cx="5816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/>
              <a:t>Использование Интернет-ресурсов при </a:t>
            </a:r>
            <a:r>
              <a:rPr lang="ru-RU" b="1" dirty="0" smtClean="0"/>
              <a:t>подготовке презентации зав. ИПЦ Е.С. </a:t>
            </a:r>
            <a:r>
              <a:rPr lang="ru-RU" b="1" dirty="0" err="1" smtClean="0"/>
              <a:t>Казарян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1782089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Легкий дым">
  <a:themeElements>
    <a:clrScheme name="Легкий дым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Легкий дым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Легкий дым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45</TotalTime>
  <Words>11</Words>
  <Application>Microsoft Office PowerPoint</Application>
  <PresentationFormat>Произвольный</PresentationFormat>
  <Paragraphs>1</Paragraphs>
  <Slides>18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Легкий дым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Артюш</dc:creator>
  <cp:lastModifiedBy>Лена</cp:lastModifiedBy>
  <cp:revision>7</cp:revision>
  <dcterms:created xsi:type="dcterms:W3CDTF">2020-04-07T17:42:05Z</dcterms:created>
  <dcterms:modified xsi:type="dcterms:W3CDTF">2020-04-08T04:41:08Z</dcterms:modified>
</cp:coreProperties>
</file>