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60" r:id="rId2"/>
    <p:sldId id="257" r:id="rId3"/>
    <p:sldId id="258" r:id="rId4"/>
    <p:sldId id="259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A47DE-46ED-422A-883E-E3B7EB20809E}" type="datetimeFigureOut">
              <a:rPr lang="ru-RU" smtClean="0"/>
              <a:t>21.03.2019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D1684DC-978B-4551-B333-B8B35231D88E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44A47DE-46ED-422A-883E-E3B7EB20809E}" type="datetimeFigureOut">
              <a:rPr lang="ru-RU" smtClean="0"/>
              <a:t>21.03.2019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5D1684DC-978B-4551-B333-B8B35231D88E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A47DE-46ED-422A-883E-E3B7EB20809E}" type="datetimeFigureOut">
              <a:rPr lang="ru-RU" smtClean="0"/>
              <a:t>21.03.2019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684DC-978B-4551-B333-B8B35231D88E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A47DE-46ED-422A-883E-E3B7EB20809E}" type="datetimeFigureOut">
              <a:rPr lang="ru-RU" smtClean="0"/>
              <a:t>21.03.2019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684DC-978B-4551-B333-B8B35231D88E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684DC-978B-4551-B333-B8B35231D88E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A47DE-46ED-422A-883E-E3B7EB20809E}" type="datetimeFigureOut">
              <a:rPr lang="ru-RU" smtClean="0"/>
              <a:t>21.03.2019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Объект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Объект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A47DE-46ED-422A-883E-E3B7EB20809E}" type="datetimeFigureOut">
              <a:rPr lang="ru-RU" smtClean="0"/>
              <a:t>21.03.2019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684DC-978B-4551-B333-B8B35231D88E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A47DE-46ED-422A-883E-E3B7EB20809E}" type="datetimeFigureOut">
              <a:rPr lang="ru-RU" smtClean="0"/>
              <a:t>21.03.2019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684DC-978B-4551-B333-B8B35231D88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Объект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44A47DE-46ED-422A-883E-E3B7EB20809E}" type="datetimeFigureOut">
              <a:rPr lang="ru-RU" smtClean="0"/>
              <a:t>21.03.2019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5D1684DC-978B-4551-B333-B8B35231D88E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A47DE-46ED-422A-883E-E3B7EB20809E}" type="datetimeFigureOut">
              <a:rPr lang="ru-RU" smtClean="0"/>
              <a:t>21.03.2019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D1684DC-978B-4551-B333-B8B35231D88E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A47DE-46ED-422A-883E-E3B7EB20809E}" type="datetimeFigureOut">
              <a:rPr lang="ru-RU" smtClean="0"/>
              <a:t>21.03.2019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684DC-978B-4551-B333-B8B35231D88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A47DE-46ED-422A-883E-E3B7EB20809E}" type="datetimeFigureOut">
              <a:rPr lang="ru-RU" smtClean="0"/>
              <a:t>21.03.2019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684DC-978B-4551-B333-B8B35231D88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644A47DE-46ED-422A-883E-E3B7EB20809E}" type="datetimeFigureOut">
              <a:rPr lang="ru-RU" smtClean="0"/>
              <a:t>21.03.2019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5D1684DC-978B-4551-B333-B8B35231D88E}" type="slidenum">
              <a:rPr lang="ru-RU" smtClean="0"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556792"/>
            <a:ext cx="3352800" cy="47625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457200" y="2348880"/>
            <a:ext cx="4258816" cy="3744416"/>
          </a:xfrm>
        </p:spPr>
        <p:txBody>
          <a:bodyPr/>
          <a:lstStyle/>
          <a:p>
            <a:r>
              <a:rPr lang="ru-RU" sz="2000" dirty="0" err="1" smtClean="0"/>
              <a:t>Алекса́ндр</a:t>
            </a:r>
            <a:r>
              <a:rPr lang="ru-RU" sz="2000" dirty="0" smtClean="0"/>
              <a:t> </a:t>
            </a:r>
            <a:r>
              <a:rPr lang="ru-RU" sz="2000" dirty="0" err="1" smtClean="0"/>
              <a:t>Верти́нский</a:t>
            </a:r>
            <a:r>
              <a:rPr lang="ru-RU" sz="2000" dirty="0" smtClean="0"/>
              <a:t>—выдающийся русский </a:t>
            </a:r>
            <a:r>
              <a:rPr lang="ru-RU" sz="2000" dirty="0"/>
              <a:t>эстрадный артист, киноактёр, композитор, поэт и певец, кумир эстрады в первой половине XX века, лауреат Сталинской премии второй </a:t>
            </a:r>
            <a:r>
              <a:rPr lang="ru-RU" sz="2000" dirty="0" smtClean="0"/>
              <a:t>степени. </a:t>
            </a:r>
          </a:p>
          <a:p>
            <a:r>
              <a:rPr lang="ru-RU" sz="2000" dirty="0" smtClean="0"/>
              <a:t>Отец </a:t>
            </a:r>
            <a:r>
              <a:rPr lang="ru-RU" sz="2000" dirty="0"/>
              <a:t>актрис Марианны и Анастасии Вертинских.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395536" y="188640"/>
            <a:ext cx="8305800" cy="1981200"/>
          </a:xfrm>
        </p:spPr>
        <p:txBody>
          <a:bodyPr/>
          <a:lstStyle/>
          <a:p>
            <a:r>
              <a:rPr lang="ru-RU" sz="4000" dirty="0" smtClean="0"/>
              <a:t>Александр Николаевич Вертинский</a:t>
            </a:r>
            <a:br>
              <a:rPr lang="ru-RU" sz="4000" dirty="0" smtClean="0"/>
            </a:br>
            <a:r>
              <a:rPr lang="ru-RU" sz="4000" dirty="0" smtClean="0"/>
              <a:t>(1889-1957)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491097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1412776"/>
            <a:ext cx="8229600" cy="4572000"/>
          </a:xfrm>
        </p:spPr>
        <p:txBody>
          <a:bodyPr>
            <a:normAutofit/>
          </a:bodyPr>
          <a:lstStyle/>
          <a:p>
            <a:pPr algn="just"/>
            <a:r>
              <a:rPr lang="ru-RU" sz="2000" dirty="0"/>
              <a:t>Александр Вертинский родился 9 </a:t>
            </a:r>
            <a:r>
              <a:rPr lang="ru-RU" sz="2000" dirty="0" smtClean="0"/>
              <a:t> </a:t>
            </a:r>
            <a:r>
              <a:rPr lang="ru-RU" sz="2000" dirty="0"/>
              <a:t>марта 1889 года в Киеве. Отец Вертинского, частный поверенный Николай Петрович Вертинский </a:t>
            </a:r>
            <a:r>
              <a:rPr lang="ru-RU" sz="2000" dirty="0" smtClean="0"/>
              <a:t>происходил </a:t>
            </a:r>
            <a:r>
              <a:rPr lang="ru-RU" sz="2000" dirty="0"/>
              <a:t>из семьи железнодорожного служащего. Мать, Евгения Степановна </a:t>
            </a:r>
            <a:r>
              <a:rPr lang="ru-RU" sz="2000" dirty="0" err="1"/>
              <a:t>Сколацкая</a:t>
            </a:r>
            <a:r>
              <a:rPr lang="ru-RU" sz="2000" dirty="0"/>
              <a:t>, родилась в дворянской </a:t>
            </a:r>
            <a:r>
              <a:rPr lang="ru-RU" sz="2000" dirty="0" smtClean="0"/>
              <a:t>семье.</a:t>
            </a:r>
            <a:endParaRPr lang="ru-RU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       Родители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852936"/>
            <a:ext cx="2615839" cy="342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41367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636912"/>
            <a:ext cx="4320000" cy="324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476672"/>
            <a:ext cx="8229600" cy="4572000"/>
          </a:xfrm>
        </p:spPr>
        <p:txBody>
          <a:bodyPr>
            <a:normAutofit/>
          </a:bodyPr>
          <a:lstStyle/>
          <a:p>
            <a:pPr algn="just"/>
            <a:r>
              <a:rPr lang="ru-RU" sz="2000" dirty="0"/>
              <a:t>В девятилетнем возрасте Александр Вертинский на отлично сдал экзамен в </a:t>
            </a:r>
            <a:r>
              <a:rPr lang="ru-RU" sz="2000" dirty="0" smtClean="0"/>
              <a:t>Александрийскую </a:t>
            </a:r>
            <a:r>
              <a:rPr lang="ru-RU" sz="2000" dirty="0"/>
              <a:t>гимназию</a:t>
            </a:r>
            <a:r>
              <a:rPr lang="ru-RU" sz="2000" dirty="0" smtClean="0"/>
              <a:t>, </a:t>
            </a:r>
            <a:r>
              <a:rPr lang="ru-RU" sz="2000" dirty="0"/>
              <a:t>но через два года был исключён за неуспеваемость и дурное поведение и переведён в </a:t>
            </a:r>
            <a:r>
              <a:rPr lang="ru-RU" sz="2000" dirty="0" smtClean="0"/>
              <a:t>Киевскую </a:t>
            </a:r>
            <a:r>
              <a:rPr lang="ru-RU" sz="2000" dirty="0"/>
              <a:t>классическую </a:t>
            </a:r>
            <a:r>
              <a:rPr lang="ru-RU" sz="2000" dirty="0" smtClean="0"/>
              <a:t>гимназию. Здесь </a:t>
            </a:r>
            <a:r>
              <a:rPr lang="ru-RU" sz="2000" dirty="0"/>
              <a:t>он увлёкся театром, некоторое время играл на </a:t>
            </a:r>
            <a:r>
              <a:rPr lang="ru-RU" sz="2000" dirty="0" smtClean="0"/>
              <a:t>любительской сцене, </a:t>
            </a:r>
            <a:r>
              <a:rPr lang="ru-RU" sz="2000" dirty="0"/>
              <a:t>хотя позже признавал свой первый актёрский опыт крайне неудачным</a:t>
            </a:r>
            <a:r>
              <a:rPr lang="ru-RU" sz="2000" dirty="0" smtClean="0"/>
              <a:t>.</a:t>
            </a:r>
            <a:endParaRPr lang="ru-RU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10517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492346"/>
            <a:ext cx="4752528" cy="5528941"/>
          </a:xfrm>
        </p:spPr>
        <p:txBody>
          <a:bodyPr>
            <a:normAutofit/>
          </a:bodyPr>
          <a:lstStyle/>
          <a:p>
            <a:r>
              <a:rPr lang="ru-RU" sz="2000" dirty="0"/>
              <a:t>Постепенно Вертинский приобрёл репутацию начинающего киевского литератора: он писал театральные рецензии на выступления знаменитостей — Ф. Шаляпина, А. </a:t>
            </a:r>
            <a:r>
              <a:rPr lang="ru-RU" sz="2000" dirty="0" err="1" smtClean="0"/>
              <a:t>Вяльцевой</a:t>
            </a:r>
            <a:r>
              <a:rPr lang="ru-RU" sz="2000" dirty="0" smtClean="0"/>
              <a:t>,  </a:t>
            </a:r>
            <a:r>
              <a:rPr lang="ru-RU" sz="2000" dirty="0"/>
              <a:t>М. </a:t>
            </a:r>
            <a:r>
              <a:rPr lang="ru-RU" sz="2000" dirty="0" err="1" smtClean="0"/>
              <a:t>Каринской</a:t>
            </a:r>
            <a:r>
              <a:rPr lang="ru-RU" sz="2000" dirty="0" smtClean="0"/>
              <a:t> и других. публиковал </a:t>
            </a:r>
            <a:r>
              <a:rPr lang="ru-RU" sz="2000" dirty="0"/>
              <a:t>небольшие </a:t>
            </a:r>
            <a:r>
              <a:rPr lang="ru-RU" sz="2000" dirty="0" smtClean="0"/>
              <a:t>рассказы </a:t>
            </a:r>
            <a:r>
              <a:rPr lang="ru-RU" sz="2000" dirty="0"/>
              <a:t>в местных </a:t>
            </a:r>
            <a:r>
              <a:rPr lang="ru-RU" sz="2000" dirty="0" smtClean="0"/>
              <a:t>газетах. На </a:t>
            </a:r>
            <a:r>
              <a:rPr lang="ru-RU" sz="2000" dirty="0"/>
              <a:t>жизнь себе Вертинский зарабатывал разными способами: продавая открытки, работая грузчиком, корректором в типографии, играя в любительских спектаклях</a:t>
            </a:r>
            <a:r>
              <a:rPr lang="ru-RU" sz="2000" dirty="0" smtClean="0"/>
              <a:t>; </a:t>
            </a:r>
            <a:r>
              <a:rPr lang="ru-RU" sz="2000" dirty="0"/>
              <a:t>он побывал и бухгалтером в гостинице «Европейской», откуда был уволен «за неспособность».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76672"/>
            <a:ext cx="2047067" cy="3132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7608" y="3659783"/>
            <a:ext cx="1843015" cy="2664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91857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476672"/>
            <a:ext cx="8219256" cy="273630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/>
              <a:t> </a:t>
            </a:r>
            <a:endParaRPr lang="ru-RU" dirty="0"/>
          </a:p>
          <a:p>
            <a:pPr algn="just"/>
            <a:r>
              <a:rPr lang="ru-RU" sz="2000" dirty="0"/>
              <a:t>В 1910 году Вертинский, в надежде сделать себе литературную карьеру, переехал в Москву</a:t>
            </a:r>
            <a:r>
              <a:rPr lang="ru-RU" sz="2000" dirty="0" smtClean="0"/>
              <a:t>, где </a:t>
            </a:r>
            <a:r>
              <a:rPr lang="ru-RU" sz="2000" dirty="0"/>
              <a:t>с сестрой Надей, актрисой, поселился в Козицком переулке, в доме Бахрушина</a:t>
            </a:r>
            <a:r>
              <a:rPr lang="ru-RU" sz="2000" dirty="0" smtClean="0"/>
              <a:t>. Здесь </a:t>
            </a:r>
            <a:r>
              <a:rPr lang="ru-RU" sz="2000" dirty="0"/>
              <a:t>он начал выступления в литературных и драматических сообществах, в том числе в качестве </a:t>
            </a:r>
            <a:r>
              <a:rPr lang="ru-RU" sz="2000" dirty="0" smtClean="0"/>
              <a:t>режиссёра, некоторое </a:t>
            </a:r>
            <a:r>
              <a:rPr lang="ru-RU" sz="2000" dirty="0"/>
              <a:t>время работал в </a:t>
            </a:r>
            <a:r>
              <a:rPr lang="ru-RU" sz="2000" dirty="0" smtClean="0"/>
              <a:t>ателье. </a:t>
            </a:r>
            <a:r>
              <a:rPr lang="ru-RU" sz="2000" dirty="0"/>
              <a:t>Вертинский не подражал Блоку, но находился под впечатлением от его поэтических образов и собственное тогдашнее </a:t>
            </a:r>
            <a:r>
              <a:rPr lang="ru-RU" sz="2000" dirty="0" err="1"/>
              <a:t>жизневосприятие</a:t>
            </a:r>
            <a:r>
              <a:rPr lang="ru-RU" sz="2000" dirty="0"/>
              <a:t> впоследствии называл «очень </a:t>
            </a:r>
            <a:r>
              <a:rPr lang="ru-RU" sz="2000" dirty="0" smtClean="0"/>
              <a:t>блоковским»</a:t>
            </a:r>
            <a:endParaRPr lang="ru-RU" sz="2000" dirty="0"/>
          </a:p>
          <a:p>
            <a:pPr algn="just"/>
            <a:endParaRPr lang="ru-RU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456773"/>
            <a:ext cx="4320000" cy="288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6516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83568" y="1556792"/>
            <a:ext cx="3456384" cy="4572000"/>
          </a:xfrm>
        </p:spPr>
        <p:txBody>
          <a:bodyPr>
            <a:normAutofit fontScale="85000" lnSpcReduction="10000"/>
          </a:bodyPr>
          <a:lstStyle/>
          <a:p>
            <a:pPr marL="0" indent="0" algn="just">
              <a:buNone/>
            </a:pPr>
            <a:r>
              <a:rPr lang="ru-RU" dirty="0"/>
              <a:t> </a:t>
            </a:r>
            <a:r>
              <a:rPr lang="ru-RU" sz="2000" dirty="0"/>
              <a:t>Кинодебют Вертинского состоялся в 1912 году в фильме Ильи </a:t>
            </a:r>
            <a:r>
              <a:rPr lang="ru-RU" sz="2000" dirty="0" smtClean="0"/>
              <a:t>Толстого </a:t>
            </a:r>
            <a:r>
              <a:rPr lang="ru-RU" sz="2000" dirty="0"/>
              <a:t>по рассказу отца «Чем люди живы?», где ему досталась роль Ангела, который </a:t>
            </a:r>
            <a:r>
              <a:rPr lang="ru-RU" sz="2000" dirty="0" smtClean="0"/>
              <a:t>падал </a:t>
            </a:r>
            <a:r>
              <a:rPr lang="ru-RU" sz="2000" dirty="0"/>
              <a:t>«с небес» в снег</a:t>
            </a:r>
            <a:r>
              <a:rPr lang="ru-RU" sz="2000" dirty="0" smtClean="0"/>
              <a:t>. Он </a:t>
            </a:r>
            <a:r>
              <a:rPr lang="ru-RU" sz="2000" dirty="0"/>
              <a:t>снялся в нескольких немых фильмах студии </a:t>
            </a:r>
            <a:r>
              <a:rPr lang="ru-RU" sz="2000" dirty="0" err="1"/>
              <a:t>Ханжонкова</a:t>
            </a:r>
            <a:r>
              <a:rPr lang="ru-RU" sz="2000" dirty="0"/>
              <a:t> во второстепенных ролях; известно, что в основу сценария одной из картин легла история, рассказанная Вертинским в стихотворении «Бал Господень</a:t>
            </a:r>
            <a:r>
              <a:rPr lang="ru-RU" sz="2000" dirty="0" smtClean="0"/>
              <a:t>». </a:t>
            </a:r>
            <a:r>
              <a:rPr lang="ru-RU" sz="2000" dirty="0"/>
              <a:t>В числе его более поздних киноработ отмечались «Король без венца» </a:t>
            </a:r>
            <a:r>
              <a:rPr lang="ru-RU" sz="2000" dirty="0" smtClean="0"/>
              <a:t>и </a:t>
            </a:r>
            <a:r>
              <a:rPr lang="ru-RU" sz="2000" dirty="0"/>
              <a:t>«От рабства к </a:t>
            </a:r>
            <a:r>
              <a:rPr lang="ru-RU" dirty="0"/>
              <a:t>воле»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Дебют в кино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702443"/>
            <a:ext cx="1714828" cy="2556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573016"/>
            <a:ext cx="2012062" cy="1836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5692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2000" dirty="0"/>
              <a:t>В ноябре 1920 года на пароходе «Великий князь Александр Михайлович», вместе с белыми офицерами, Александр Вертинский переправился в Константинополь, где начал снова давать концерты </a:t>
            </a:r>
            <a:r>
              <a:rPr lang="ru-RU" sz="2000" dirty="0" smtClean="0"/>
              <a:t>. Вертинский смог вернуться на родину только в ноябре 1943 года.</a:t>
            </a:r>
            <a:endParaRPr lang="ru-RU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Эмиграция</a:t>
            </a:r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429000"/>
            <a:ext cx="3810000" cy="25336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010322"/>
            <a:ext cx="2315500" cy="316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2688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200" dirty="0" smtClean="0"/>
              <a:t>Образ  Пьеро— </a:t>
            </a:r>
            <a:r>
              <a:rPr lang="ru-RU" sz="2200" dirty="0"/>
              <a:t>«комичный страдалец, </a:t>
            </a:r>
            <a:r>
              <a:rPr lang="ru-RU" sz="2200" dirty="0" smtClean="0"/>
              <a:t>в </a:t>
            </a:r>
            <a:r>
              <a:rPr lang="ru-RU" sz="2200" dirty="0"/>
              <a:t>котором </a:t>
            </a:r>
            <a:r>
              <a:rPr lang="ru-RU" sz="2200" dirty="0" smtClean="0"/>
              <a:t>сквозь его  манеру </a:t>
            </a:r>
            <a:r>
              <a:rPr lang="ru-RU" sz="2200" dirty="0"/>
              <a:t>видны истинное страдание </a:t>
            </a:r>
            <a:r>
              <a:rPr lang="ru-RU" sz="2200" dirty="0" smtClean="0"/>
              <a:t>и благородство. Это один из самых известных образов Вертинского. </a:t>
            </a:r>
            <a:endParaRPr lang="ru-RU" sz="22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Образ Пьеро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840456"/>
            <a:ext cx="3053566" cy="2736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4658" y="3002456"/>
            <a:ext cx="3162550" cy="2412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87967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79</TotalTime>
  <Words>441</Words>
  <Application>Microsoft Office PowerPoint</Application>
  <PresentationFormat>Экран (4:3)</PresentationFormat>
  <Paragraphs>16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Бумажная</vt:lpstr>
      <vt:lpstr>Александр Николаевич Вертинский (1889-1957)</vt:lpstr>
      <vt:lpstr>                     Родители</vt:lpstr>
      <vt:lpstr>                </vt:lpstr>
      <vt:lpstr>Презентация PowerPoint</vt:lpstr>
      <vt:lpstr>Презентация PowerPoint</vt:lpstr>
      <vt:lpstr>Дебют в кино</vt:lpstr>
      <vt:lpstr>Эмиграция</vt:lpstr>
      <vt:lpstr>Образ Пьеро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Александр Николаевич Вертинский. (1889-1957гг.)</dc:title>
  <dc:creator>тимур</dc:creator>
  <cp:lastModifiedBy>Лена</cp:lastModifiedBy>
  <cp:revision>10</cp:revision>
  <dcterms:created xsi:type="dcterms:W3CDTF">2012-05-10T13:10:06Z</dcterms:created>
  <dcterms:modified xsi:type="dcterms:W3CDTF">2019-03-21T10:44:04Z</dcterms:modified>
</cp:coreProperties>
</file>