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5"/>
  </p:notesMasterIdLst>
  <p:sldIdLst>
    <p:sldId id="256" r:id="rId2"/>
    <p:sldId id="270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7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30B693-6498-4280-9D44-33F2207743EF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2727CA-1BB2-4FE2-9017-A4D29D53E5E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3620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727CA-1BB2-4FE2-9017-A4D29D53E5EC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3840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030BD-2EF8-46FC-AD6B-C109B84E9347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1619-FF8A-4F72-836B-A0C7E8EBF50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030BD-2EF8-46FC-AD6B-C109B84E9347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1619-FF8A-4F72-836B-A0C7E8EBF50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030BD-2EF8-46FC-AD6B-C109B84E9347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1619-FF8A-4F72-836B-A0C7E8EBF5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030BD-2EF8-46FC-AD6B-C109B84E9347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1619-FF8A-4F72-836B-A0C7E8EBF50D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030BD-2EF8-46FC-AD6B-C109B84E9347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1619-FF8A-4F72-836B-A0C7E8EBF50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030BD-2EF8-46FC-AD6B-C109B84E9347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1619-FF8A-4F72-836B-A0C7E8EBF5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030BD-2EF8-46FC-AD6B-C109B84E9347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1619-FF8A-4F72-836B-A0C7E8EBF5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030BD-2EF8-46FC-AD6B-C109B84E9347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1619-FF8A-4F72-836B-A0C7E8EBF5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030BD-2EF8-46FC-AD6B-C109B84E9347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1619-FF8A-4F72-836B-A0C7E8EBF50D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030BD-2EF8-46FC-AD6B-C109B84E9347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1619-FF8A-4F72-836B-A0C7E8EBF5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030BD-2EF8-46FC-AD6B-C109B84E9347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F1619-FF8A-4F72-836B-A0C7E8EBF50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E3030BD-2EF8-46FC-AD6B-C109B84E9347}" type="datetimeFigureOut">
              <a:rPr lang="ru-RU" smtClean="0"/>
              <a:t>21.03.2019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D7F1619-FF8A-4F72-836B-A0C7E8EBF50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>
    <p:dissolve/>
  </p:transition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1949_%D0%B3%D0%BE%D0%B4" TargetMode="External"/><Relationship Id="rId2" Type="http://schemas.openxmlformats.org/officeDocument/2006/relationships/hyperlink" Target="http://ru.wikipedia.org/wiki/15_%D0%B0%D0%BF%D1%80%D0%B5%D0%BB%D1%8F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3%D0%BE%D1%81%D1%83%D0%B4%D0%B0%D1%80%D1%81%D1%82%D0%B2%D0%B5%D0%BD%D0%BD%D1%8B%D0%B9_%D0%BC%D1%83%D0%B7%D1%8B%D0%BA%D0%B0%D0%BB%D1%8C%D0%BD%D0%BE-%D0%BF%D0%B5%D0%B4%D0%B0%D0%B3%D0%BE%D0%B3%D0%B8%D1%87%D0%B5%D1%81%D0%BA%D0%B8%D0%B9_%D0%B8%D0%BD%D1%81%D1%82%D0%B8%D1%82%D1%83%D1%82_%D0%B8%D0%BC%D0%B5%D0%BD%D0%B8_%D0%9C._%D0%9C._%D0%98%D0%BF%D0%BF%D0%BE%D0%BB%D0%B8%D1%82%D0%BE%D0%B2%D0%B0-%D0%98%D0%B2%D0%B0%D0%BD%D0%BE%D0%B2%D0%B0" TargetMode="External"/><Relationship Id="rId13" Type="http://schemas.openxmlformats.org/officeDocument/2006/relationships/hyperlink" Target="http://ru.wikipedia.org/wiki/1972" TargetMode="External"/><Relationship Id="rId18" Type="http://schemas.openxmlformats.org/officeDocument/2006/relationships/hyperlink" Target="http://ru.wikipedia.org/wiki/%D0%A1%D0%BB%D0%BE%D0%B1%D0%BE%D0%B4%D0%BA%D0%B8%D0%BD,_%D0%9F%D0%B0%D0%B2%D0%B5%D0%BB_%D0%AF%D0%BA%D0%BE%D0%B2%D0%BB%D0%B5%D0%B2%D0%B8%D1%87" TargetMode="External"/><Relationship Id="rId3" Type="http://schemas.openxmlformats.org/officeDocument/2006/relationships/hyperlink" Target="http://ru.wikipedia.org/wiki/1966" TargetMode="External"/><Relationship Id="rId21" Type="http://schemas.openxmlformats.org/officeDocument/2006/relationships/hyperlink" Target="http://ru.wikipedia.org/wiki/%D0%9C%D0%B8%D0%BA%D0%B0%D1%8D%D0%BB_%D0%A2%D0%B0%D1%80%D0%B8%D0%B2%D0%B5%D1%80%D0%B4%D0%B8%D0%B5%D0%B2" TargetMode="External"/><Relationship Id="rId7" Type="http://schemas.openxmlformats.org/officeDocument/2006/relationships/hyperlink" Target="http://ru.wikipedia.org/wiki/%D0%93%D0%A3%D0%A6%D0%AD%D0%98" TargetMode="External"/><Relationship Id="rId12" Type="http://schemas.openxmlformats.org/officeDocument/2006/relationships/hyperlink" Target="http://ru.wikipedia.org/wiki/1971" TargetMode="External"/><Relationship Id="rId17" Type="http://schemas.openxmlformats.org/officeDocument/2006/relationships/hyperlink" Target="http://ru.wikipedia.org/wiki/%D0%92%D0%B5%D1%81%D1%91%D0%BB%D1%8B%D0%B5_%D1%80%D0%B5%D0%B1%D1%8F%D1%82%D0%B0_(%D0%92%D0%98%D0%90)" TargetMode="External"/><Relationship Id="rId2" Type="http://schemas.openxmlformats.org/officeDocument/2006/relationships/hyperlink" Target="http://ru.wikipedia.org/wiki/1965" TargetMode="External"/><Relationship Id="rId16" Type="http://schemas.openxmlformats.org/officeDocument/2006/relationships/hyperlink" Target="http://ru.wikipedia.org/wiki/1976" TargetMode="External"/><Relationship Id="rId20" Type="http://schemas.openxmlformats.org/officeDocument/2006/relationships/hyperlink" Target="http://ru.wikipedia.org/wiki/%D0%A0%D1%8F%D0%B7%D0%B0%D0%BD%D0%BE%D0%B2,_%D0%AD%D0%BB%D1%8C%D0%B4%D0%B0%D1%80_%D0%90%D0%BB%D0%B5%D0%BA%D1%81%D0%B0%D0%BD%D0%B4%D1%80%D0%BE%D0%B2%D0%B8%D1%8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A0%D0%B0%D0%B4%D0%B8%D0%BE_%D0%AE%D0%BD%D0%BE%D1%81%D1%82%D1%8C" TargetMode="External"/><Relationship Id="rId11" Type="http://schemas.openxmlformats.org/officeDocument/2006/relationships/hyperlink" Target="http://ru.wikipedia.org/wiki/%D0%A0%D0%BE%D1%81%D0%BA%D0%BE%D0%BD%D1%86%D0%B5%D1%80%D1%82" TargetMode="External"/><Relationship Id="rId5" Type="http://schemas.openxmlformats.org/officeDocument/2006/relationships/hyperlink" Target="http://ru.wikipedia.org/wiki/%D0%A2%D1%8E%D0%BC%D0%B5%D0%BD%D1%8C" TargetMode="External"/><Relationship Id="rId15" Type="http://schemas.openxmlformats.org/officeDocument/2006/relationships/hyperlink" Target="http://ru.wikipedia.org/wiki/1974" TargetMode="External"/><Relationship Id="rId10" Type="http://schemas.openxmlformats.org/officeDocument/2006/relationships/hyperlink" Target="http://ru.wikipedia.org/wiki/1970" TargetMode="External"/><Relationship Id="rId19" Type="http://schemas.openxmlformats.org/officeDocument/2006/relationships/hyperlink" Target="http://ru.wikipedia.org/wiki/1975" TargetMode="External"/><Relationship Id="rId4" Type="http://schemas.openxmlformats.org/officeDocument/2006/relationships/hyperlink" Target="http://ru.wikipedia.org/wiki/1967" TargetMode="External"/><Relationship Id="rId9" Type="http://schemas.openxmlformats.org/officeDocument/2006/relationships/hyperlink" Target="http://ru.wikipedia.org/wiki/1969" TargetMode="External"/><Relationship Id="rId14" Type="http://schemas.openxmlformats.org/officeDocument/2006/relationships/hyperlink" Target="http://ru.wikipedia.org/wiki/%D0%9B%D1%83%D0%BD%D0%B4%D1%81%D1%82%D1%80%D0%B5%D0%BC,_%D0%9E%D0%BB%D0%B5%D0%B3_%D0%9B%D0%B5%D0%BE%D0%BD%D0%B8%D0%B4%D0%BE%D0%B2%D0%B8%D1%87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3%D0%98%D0%A2%D0%98%D0%A1" TargetMode="External"/><Relationship Id="rId3" Type="http://schemas.openxmlformats.org/officeDocument/2006/relationships/hyperlink" Target="http://ru.wikipedia.org/wiki/%D0%9F%D0%B5%D1%81%D0%BD%D1%8F_%D0%B3%D0%BE%D0%B4%D0%B0,_%D1%84%D0%B5%D1%81%D1%82%D0%B8%D0%B2%D0%B0%D0%BB%D1%8C" TargetMode="External"/><Relationship Id="rId7" Type="http://schemas.openxmlformats.org/officeDocument/2006/relationships/hyperlink" Target="http://ru.wikipedia.org/wiki/1981" TargetMode="External"/><Relationship Id="rId2" Type="http://schemas.openxmlformats.org/officeDocument/2006/relationships/hyperlink" Target="http://ru.wikipedia.org/wiki/197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1980" TargetMode="External"/><Relationship Id="rId5" Type="http://schemas.openxmlformats.org/officeDocument/2006/relationships/hyperlink" Target="http://ru.wikipedia.org/wiki/%D0%96%D0%B5%D0%BD%D1%89%D0%B8%D0%BD%D0%B0,_%D0%BA%D0%BE%D1%82%D0%BE%D1%80%D0%B0%D1%8F_%D0%BF%D0%BE%D1%91%D1%82_(%D1%84%D0%B8%D0%BB%D1%8C%D0%BC)" TargetMode="External"/><Relationship Id="rId10" Type="http://schemas.openxmlformats.org/officeDocument/2006/relationships/image" Target="../media/image6.png"/><Relationship Id="rId4" Type="http://schemas.openxmlformats.org/officeDocument/2006/relationships/hyperlink" Target="http://ru.wikipedia.org/wiki/1977" TargetMode="External"/><Relationship Id="rId9" Type="http://schemas.openxmlformats.org/officeDocument/2006/relationships/hyperlink" Target="http://ru.wikipedia.org/wiki/%D0%9D%D0%B8%D0%BA%D0%BE%D0%BB%D0%B0%D0%B5%D0%B2,_%D0%90%D0%BD%D0%B4%D1%80%D0%B5%D0%B9_%D0%9D%D0%B8%D0%BA%D0%BE%D0%BB%D0%B0%D0%B5%D0%B2%D0%B8%D1%87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1993_%D0%B3%D0%BE%D0%B4" TargetMode="External"/><Relationship Id="rId13" Type="http://schemas.openxmlformats.org/officeDocument/2006/relationships/hyperlink" Target="http://ru.wikipedia.org/wiki/%D0%A0%D0%B0%D0%B7%D0%B1%D0%B0%D1%88,_%D0%90%D0%BD%D0%B4%D1%80%D0%B5%D0%B9_%D0%9B%D0%B5%D0%BE%D0%BD%D0%B8%D0%B4%D0%BE%D0%B2%D0%B8%D1%87" TargetMode="External"/><Relationship Id="rId18" Type="http://schemas.openxmlformats.org/officeDocument/2006/relationships/hyperlink" Target="http://ru.wikipedia.org/wiki/%D0%9F%D0%BE%D0%B7%D0%BD%D0%B5%D1%80,_%D0%92%D0%BB%D0%B0%D0%B4%D0%B8%D0%BC%D0%B8%D1%80_%D0%92%D0%BB%D0%B0%D0%B4%D0%B8%D0%BC%D0%B8%D1%80%D0%BE%D0%B2%D0%B8%D1%87" TargetMode="External"/><Relationship Id="rId3" Type="http://schemas.openxmlformats.org/officeDocument/2006/relationships/hyperlink" Target="http://ru.wikipedia.org/wiki/25_%D0%BE%D0%BA%D1%82%D1%8F%D0%B1%D1%80%D1%8F" TargetMode="External"/><Relationship Id="rId21" Type="http://schemas.openxmlformats.org/officeDocument/2006/relationships/hyperlink" Target="http://ru.wikipedia.org/wiki/%D0%A7%D0%B5%D1%80%D0%B4%D0%B0%D1%87%D0%BE%D0%BA_%D0%A4%D1%80%D1%83%D1%82%D1%82%D0%B8%D1%81" TargetMode="External"/><Relationship Id="rId7" Type="http://schemas.openxmlformats.org/officeDocument/2006/relationships/hyperlink" Target="http://ru.wikipedia.org/wiki/9_%D0%BC%D0%B0%D1%80%D1%82%D0%B0" TargetMode="External"/><Relationship Id="rId12" Type="http://schemas.openxmlformats.org/officeDocument/2006/relationships/hyperlink" Target="http://ru.wikipedia.org/wiki/1994_%D0%B3%D0%BE%D0%B4" TargetMode="External"/><Relationship Id="rId17" Type="http://schemas.openxmlformats.org/officeDocument/2006/relationships/hyperlink" Target="http://ru.wikipedia.org/wiki/%D0%9C%D1%8B_(%D1%82%D0%B5%D0%BB%D0%B5%D0%BF%D0%B5%D1%80%D0%B5%D0%B4%D0%B0%D1%87%D0%B0)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://ru.wikipedia.org/wiki/%D0%9A%D0%B8%D1%80%D0%BA%D0%BE%D1%80%D0%BE%D0%B2,_%D0%A4%D0%B8%D0%BB%D0%B8%D0%BF%D0%BF_%D0%91%D0%B5%D0%B4%D1%80%D0%BE%D1%81%D0%BE%D0%B2%D0%B8%D1%87" TargetMode="External"/><Relationship Id="rId20" Type="http://schemas.openxmlformats.org/officeDocument/2006/relationships/hyperlink" Target="http://ru.wikipedia.org/wiki/%D0%AF%D0%BA%D1%83%D0%B1%D0%BE%D0%B2%D0%B8%D1%87,_%D0%9B%D0%B5%D0%BE%D0%BD%D0%B8%D0%B4_%D0%90%D1%80%D0%BA%D0%B0%D0%B4%D1%8C%D0%B5%D0%B2%D0%B8%D1%87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9B%D0%B8%D1%81%D1%82%D1%8C%D0%B5%D0%B2,_%D0%92%D0%BB%D0%B0%D0%B4%D0%B8%D1%81%D0%BB%D0%B0%D0%B2_%D0%9D%D0%B8%D0%BA%D0%BE%D0%BB%D0%B0%D0%B5%D0%B2%D0%B8%D1%87" TargetMode="External"/><Relationship Id="rId11" Type="http://schemas.openxmlformats.org/officeDocument/2006/relationships/hyperlink" Target="http://ru.wikipedia.org/wiki/18_%D0%B8%D1%8E%D0%BB%D1%8F" TargetMode="External"/><Relationship Id="rId24" Type="http://schemas.openxmlformats.org/officeDocument/2006/relationships/image" Target="../media/image9.png"/><Relationship Id="rId5" Type="http://schemas.openxmlformats.org/officeDocument/2006/relationships/hyperlink" Target="http://ru.wikipedia.org/wiki/%D0%9F%D0%BE%D0%BB%D0%B5_%D1%87%D1%83%D0%B4%D0%B5%D1%81_(%D1%82%D0%B5%D0%BB%D0%B5%D0%B8%D0%B3%D1%80%D0%B0)" TargetMode="External"/><Relationship Id="rId15" Type="http://schemas.openxmlformats.org/officeDocument/2006/relationships/hyperlink" Target="http://ru.wikipedia.org/wiki/1997_%D0%B3%D0%BE%D0%B4" TargetMode="External"/><Relationship Id="rId23" Type="http://schemas.openxmlformats.org/officeDocument/2006/relationships/image" Target="../media/image8.png"/><Relationship Id="rId10" Type="http://schemas.openxmlformats.org/officeDocument/2006/relationships/hyperlink" Target="http://ru.wikipedia.org/wiki/%D0%A7%D0%B0%D1%81_%D0%BF%D0%B8%D0%BA_(%D1%82%D0%B5%D0%BB%D0%B5%D0%BF%D1%80%D0%BE%D0%B3%D1%80%D0%B0%D0%BC%D0%BC%D0%B0)" TargetMode="External"/><Relationship Id="rId19" Type="http://schemas.openxmlformats.org/officeDocument/2006/relationships/hyperlink" Target="http://ru.wikipedia.org/wiki/7_%D0%BC%D0%B0%D1%80%D1%82%D0%B0" TargetMode="External"/><Relationship Id="rId4" Type="http://schemas.openxmlformats.org/officeDocument/2006/relationships/hyperlink" Target="http://ru.wikipedia.org/wiki/1991_%D0%B3%D0%BE%D0%B4" TargetMode="External"/><Relationship Id="rId9" Type="http://schemas.openxmlformats.org/officeDocument/2006/relationships/hyperlink" Target="http://ru.wikipedia.org/wiki/%D0%A2%D0%B5%D0%BC%D0%B0_(%D1%82%D0%B5%D0%BB%D0%B5%D0%BF%D1%80%D0%BE%D0%B3%D1%80%D0%B0%D0%BC%D0%BC%D0%B0)" TargetMode="External"/><Relationship Id="rId14" Type="http://schemas.openxmlformats.org/officeDocument/2006/relationships/hyperlink" Target="http://ru.wikipedia.org/wiki/20_%D1%84%D0%B5%D0%B2%D1%80%D0%B0%D0%BB%D1%8F" TargetMode="External"/><Relationship Id="rId2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2009_%D0%B3%D0%BE%D0%B4_%D0%B2_%D0%BC%D1%83%D0%B7%D1%8B%D0%BA%D0%B5" TargetMode="External"/><Relationship Id="rId2" Type="http://schemas.openxmlformats.org/officeDocument/2006/relationships/hyperlink" Target="http://ru.wikipedia.org/wiki/5_%D0%BC%D0%B0%D1%80%D1%82%D0%B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hyperlink" Target="http://ru.wikipedia.org/wiki/%D0%9B%D0%B5%D0%B4%D0%BD%D0%B8%D0%BA%D0%BE%D0%B2%D1%8B%D0%B9_%D0%BF%D0%B5%D1%80%D0%B8%D0%BE%D0%B4_(%D1%82%D0%B5%D0%BB%D0%B5%D1%88%D0%BE%D1%83)" TargetMode="External"/><Relationship Id="rId7" Type="http://schemas.openxmlformats.org/officeDocument/2006/relationships/hyperlink" Target="http://ru.wikipedia.org/w/index.php?title=%D0%9C%D0%B0%D1%80%D0%B8%D1%8F_%D0%A1%D0%BB%D0%B0%D1%81%D1%82%D1%91%D0%BD%D0%BA%D0%BE%D0%B2%D0%B0&amp;action=edit&amp;redlink=1" TargetMode="External"/><Relationship Id="rId2" Type="http://schemas.openxmlformats.org/officeDocument/2006/relationships/hyperlink" Target="http://ru.wikipedia.org/wiki/%D0%91%D0%BE%D0%BB%D1%8C%D1%88%D0%B0%D1%8F_%D1%80%D0%B0%D0%B7%D0%BD%D0%B8%D1%86%D0%B0_(%D1%82%D0%B5%D0%BB%D0%B5%D0%BF%D0%B5%D1%80%D0%B5%D0%B4%D0%B0%D1%87%D0%B0)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/index.php?title=%D0%95%D0%BB%D0%B5%D0%BD%D0%B0_%D0%9C%D0%B0%D1%82%D1%8E%D1%88%D0%B5%D0%BD%D0%BA%D0%BE&amp;action=edit&amp;redlink=1" TargetMode="External"/><Relationship Id="rId5" Type="http://schemas.openxmlformats.org/officeDocument/2006/relationships/hyperlink" Target="http://ru.wikipedia.org/wiki/%D0%91%D0%BE%D0%BB%D1%8C%D1%88%D0%B0%D1%8F_%D1%80%D0%B0%D0%B7%D0%BD%D0%B8%D1%86%D0%B0_(%D1%84%D0%B5%D1%81%D1%82%D0%B8%D0%B2%D0%B0%D0%BB%D1%8C)" TargetMode="External"/><Relationship Id="rId10" Type="http://schemas.openxmlformats.org/officeDocument/2006/relationships/image" Target="../media/image13.png"/><Relationship Id="rId4" Type="http://schemas.openxmlformats.org/officeDocument/2006/relationships/hyperlink" Target="http://ru.wikipedia.org/wiki/%D0%9A%D1%82%D0%BE_%D1%85%D0%BE%D1%87%D0%B5%D1%82_%D1%81%D1%82%D0%B0%D1%82%D1%8C_%D0%9C%D0%B0%D0%BA%D1%81%D0%B8%D0%BC%D0%BE%D0%BC_%D0%93%D0%B0%D0%BB%D0%BA%D0%B8%D0%BD%D1%8B%D0%BC?" TargetMode="External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D%D0%B0%D0%B3%D0%B8%D0%B5%D0%B2,_%D0%90%D0%BD%D0%B0%D1%82%D0%BE%D0%BB%D0%B8%D0%B9_%D0%93%D1%83%D1%81%D0%B5%D0%B9%D0%BD%D0%BE%D0%B2%D0%B8%D1%87" TargetMode="External"/><Relationship Id="rId7" Type="http://schemas.openxmlformats.org/officeDocument/2006/relationships/image" Target="../media/image14.png"/><Relationship Id="rId2" Type="http://schemas.openxmlformats.org/officeDocument/2006/relationships/hyperlink" Target="http://ru.wikipedia.org/wiki/%D0%A1%D0%B5%D1%80%D0%B8%D0%B9%D0%BD%D1%8B%D0%B9_%D1%83%D0%B1%D0%B8%D0%B9%D1%86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A7%D0%B5%D1%80%D0%BD%D0%BE%D0%B1%D1%8B%D0%BB%D1%8C%D1%81%D0%BA%D0%B0%D1%8F_%D0%B0%D0%B2%D0%B0%D1%80%D0%B8%D1%8F" TargetMode="External"/><Relationship Id="rId5" Type="http://schemas.openxmlformats.org/officeDocument/2006/relationships/hyperlink" Target="http://ru.wikipedia.org/wiki/%D0%A7%D0%B5%D1%80%D0%BD%D0%BE%D0%B1%D1%8B%D0%BB%D1%8C" TargetMode="External"/><Relationship Id="rId4" Type="http://schemas.openxmlformats.org/officeDocument/2006/relationships/hyperlink" Target="http://ru.wikipedia.org/wiki/1980_%D0%B3%D0%BE%D0%B4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F%D1%80%D0%B8%D1%88%D0%BB%D0%B0_%D0%B8_%D0%B3%D0%BE%D0%B2%D0%BE%D1%80%D1%8E_(%D1%84%D0%B8%D0%BB%D1%8C%D0%BC)" TargetMode="External"/><Relationship Id="rId2" Type="http://schemas.openxmlformats.org/officeDocument/2006/relationships/hyperlink" Target="http://ru.wikipedia.org/wiki/%D0%9A%D0%BE%D0%BC%D1%81%D0%BE%D0%BC%D0%BE%D0%BB%D1%8C%D1%81%D0%BA%D0%B0%D1%8F_%D0%BF%D1%80%D0%B0%D0%B2%D0%B4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hyperlink" Target="http://ru.wikipedia.org/wiki/2005_%D0%B3%D0%BE%D0%B4" TargetMode="External"/><Relationship Id="rId4" Type="http://schemas.openxmlformats.org/officeDocument/2006/relationships/hyperlink" Target="http://ru.wikipedia.org/wiki/1986_%D0%B3%D0%BE%D0%B4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2007_%D0%B3%D0%BE%D0%B4" TargetMode="External"/><Relationship Id="rId2" Type="http://schemas.openxmlformats.org/officeDocument/2006/relationships/hyperlink" Target="http://ru.wikipedia.org/wiki/22_%D0%B8%D1%8E%D0%BB%D1%8F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hyperlink" Target="http://ru.wikipedia.org/wiki/%D0%A0%D0%B0%D0%B4%D0%B8%D0%BE_%D0%90%D0%BB%D0%BB%D0%B0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2976" y="285728"/>
            <a:ext cx="7029472" cy="1775120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dirty="0" smtClean="0"/>
              <a:t>Алла Борисовна Пугачёва</a:t>
            </a:r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04864"/>
            <a:ext cx="5760000" cy="43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5936" y="1052736"/>
            <a:ext cx="4536504" cy="4176464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600" b="1" dirty="0" smtClean="0"/>
              <a:t>Советская и российская эстрадная певица, композитор, поэт-песенник, продюсер, киноактриса</a:t>
            </a:r>
            <a:endParaRPr lang="ru-RU" sz="3600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12776"/>
            <a:ext cx="2424444" cy="34750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214290"/>
            <a:ext cx="5400684" cy="72547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5400" dirty="0" smtClean="0"/>
              <a:t>Биография</a:t>
            </a:r>
            <a:endParaRPr lang="ru-RU" sz="5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923928" y="1628800"/>
            <a:ext cx="4517778" cy="4848005"/>
          </a:xfrm>
        </p:spPr>
        <p:txBody>
          <a:bodyPr>
            <a:normAutofit fontScale="92500"/>
          </a:bodyPr>
          <a:lstStyle/>
          <a:p>
            <a:pPr marL="45720" indent="0" algn="ctr">
              <a:buNone/>
            </a:pPr>
            <a:r>
              <a:rPr lang="ru-RU" sz="2200" dirty="0" smtClean="0"/>
              <a:t>Родилась </a:t>
            </a:r>
            <a:r>
              <a:rPr lang="ru-RU" sz="2200" dirty="0" smtClean="0">
                <a:hlinkClick r:id="rId2" tooltip="15 апреля"/>
              </a:rPr>
              <a:t>15 апреля</a:t>
            </a:r>
            <a:r>
              <a:rPr lang="ru-RU" sz="2200" dirty="0" smtClean="0"/>
              <a:t> </a:t>
            </a:r>
            <a:r>
              <a:rPr lang="ru-RU" sz="2200" dirty="0" smtClean="0">
                <a:hlinkClick r:id="rId3" tooltip="1949 год"/>
              </a:rPr>
              <a:t>1949 года</a:t>
            </a:r>
            <a:r>
              <a:rPr lang="ru-RU" sz="2200" dirty="0" smtClean="0"/>
              <a:t> в Москве.   Прадед с прабабушкой Пугачёвой (Павел и Мария), у которых было 7 детей, проживали в Славогородском районе (деревня Узгорск). Мария (в округе была известной целительницей и гадалкой) дожила почти до 90 лет (умерла на ходу), похоронена в деревне Недашево Павел умер в возрасте около 40 лет. В период коллективизации Михаил уезжает в Москву, где и остаётся. Там у него рождается Борис (отец Пугачёвой)</a:t>
            </a:r>
            <a:r>
              <a:rPr lang="ru-RU" baseline="30000" dirty="0"/>
              <a:t>.</a:t>
            </a:r>
            <a:endParaRPr lang="ru-RU" sz="2200" dirty="0" smtClean="0"/>
          </a:p>
          <a:p>
            <a:pPr algn="ctr"/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698" y="1700808"/>
            <a:ext cx="1625209" cy="1692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022" y="3501008"/>
            <a:ext cx="1468562" cy="2484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404664"/>
            <a:ext cx="6512511" cy="1224136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Начало карьеры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971600" y="5445224"/>
            <a:ext cx="7581444" cy="122277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000" dirty="0" smtClean="0"/>
              <a:t>Музыкой увлеклась с детства, петь начала ещё в школе. До начала сольной профессиональной карьеры работала со многими коллективами.</a:t>
            </a:r>
          </a:p>
          <a:p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56792"/>
            <a:ext cx="5400000" cy="36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260648"/>
            <a:ext cx="3528392" cy="1008112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Карьера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67544" y="1412776"/>
            <a:ext cx="8258204" cy="4972072"/>
          </a:xfrm>
        </p:spPr>
        <p:txBody>
          <a:bodyPr>
            <a:normAutofit fontScale="25000" lnSpcReduction="20000"/>
          </a:bodyPr>
          <a:lstStyle/>
          <a:p>
            <a:pPr marL="45720" indent="0">
              <a:buNone/>
            </a:pPr>
            <a:r>
              <a:rPr lang="ru-RU" sz="6700" dirty="0" smtClean="0">
                <a:hlinkClick r:id="rId2" tooltip="1965"/>
              </a:rPr>
              <a:t>1965</a:t>
            </a:r>
            <a:r>
              <a:rPr lang="ru-RU" sz="6700" dirty="0" smtClean="0"/>
              <a:t> — в год окончания 496-й средней московской школы записала для программы «С добрым утром» Всесоюзного радио песню «Робот».</a:t>
            </a:r>
          </a:p>
          <a:p>
            <a:pPr marL="45720" indent="0">
              <a:buNone/>
            </a:pPr>
            <a:r>
              <a:rPr lang="ru-RU" sz="6700" dirty="0" smtClean="0">
                <a:hlinkClick r:id="rId3" tooltip="1966"/>
              </a:rPr>
              <a:t>1966</a:t>
            </a:r>
            <a:r>
              <a:rPr lang="ru-RU" sz="6700" dirty="0" smtClean="0"/>
              <a:t>—</a:t>
            </a:r>
            <a:r>
              <a:rPr lang="ru-RU" sz="6700" dirty="0" smtClean="0">
                <a:hlinkClick r:id="rId4" tooltip="1967"/>
              </a:rPr>
              <a:t>1967</a:t>
            </a:r>
            <a:r>
              <a:rPr lang="ru-RU" sz="6700" dirty="0" smtClean="0"/>
              <a:t> — первые гастроли по Заполярью и </a:t>
            </a:r>
            <a:r>
              <a:rPr lang="ru-RU" sz="6700" dirty="0" smtClean="0">
                <a:hlinkClick r:id="rId5" tooltip="Тюмень"/>
              </a:rPr>
              <a:t>Тюмени</a:t>
            </a:r>
            <a:r>
              <a:rPr lang="ru-RU" sz="6700" dirty="0" smtClean="0"/>
              <a:t> в составе агитбригады </a:t>
            </a:r>
            <a:r>
              <a:rPr lang="ru-RU" sz="6700" dirty="0" smtClean="0">
                <a:hlinkClick r:id="rId6" tooltip="Радио Юность"/>
              </a:rPr>
              <a:t>радиостанции «Юность»</a:t>
            </a:r>
            <a:r>
              <a:rPr lang="ru-RU" sz="6700" dirty="0" smtClean="0"/>
              <a:t>.</a:t>
            </a:r>
          </a:p>
          <a:p>
            <a:pPr marL="45720" indent="0">
              <a:buNone/>
            </a:pPr>
            <a:r>
              <a:rPr lang="ru-RU" sz="6700" dirty="0" smtClean="0"/>
              <a:t>1967 — стала концертмейстером в </a:t>
            </a:r>
            <a:r>
              <a:rPr lang="ru-RU" sz="6700" dirty="0" smtClean="0">
                <a:hlinkClick r:id="rId7" tooltip="ГУЦЭИ"/>
              </a:rPr>
              <a:t>Государственном училище циркового и эстрадного искусства</a:t>
            </a:r>
            <a:r>
              <a:rPr lang="ru-RU" sz="6700" dirty="0" smtClean="0"/>
              <a:t>, обучение на дирижёрско-хоровом отделении </a:t>
            </a:r>
            <a:r>
              <a:rPr lang="ru-RU" sz="6700" dirty="0" smtClean="0">
                <a:hlinkClick r:id="rId8" tooltip="Государственный музыкально-педагогический институт имени М. М. Ипполитова-Иванова"/>
              </a:rPr>
              <a:t>Московского государственного музыкального училища им. </a:t>
            </a:r>
            <a:r>
              <a:rPr lang="ru-RU" sz="6700" dirty="0" err="1" smtClean="0">
                <a:hlinkClick r:id="rId8" tooltip="Государственный музыкально-педагогический институт имени М. М. Ипполитова-Иванова"/>
              </a:rPr>
              <a:t>Ипполитова-Иванова</a:t>
            </a:r>
            <a:r>
              <a:rPr lang="ru-RU" sz="6700" dirty="0" smtClean="0"/>
              <a:t>.</a:t>
            </a:r>
          </a:p>
          <a:p>
            <a:pPr marL="45720" indent="0">
              <a:buNone/>
            </a:pPr>
            <a:r>
              <a:rPr lang="ru-RU" sz="6700" dirty="0" smtClean="0">
                <a:hlinkClick r:id="rId9" tooltip="1969"/>
              </a:rPr>
              <a:t>1969</a:t>
            </a:r>
            <a:r>
              <a:rPr lang="ru-RU" sz="6700" dirty="0" smtClean="0"/>
              <a:t> — работает солисткой липецкого вокально-инструментального ансамбля «Новый Электрон».</a:t>
            </a:r>
          </a:p>
          <a:p>
            <a:pPr marL="45720" indent="0">
              <a:buNone/>
            </a:pPr>
            <a:r>
              <a:rPr lang="ru-RU" sz="6700" dirty="0" smtClean="0">
                <a:hlinkClick r:id="rId10" tooltip="1970"/>
              </a:rPr>
              <a:t>1970</a:t>
            </a:r>
            <a:r>
              <a:rPr lang="ru-RU" sz="6700" dirty="0" smtClean="0"/>
              <a:t> — стала артисткой </a:t>
            </a:r>
            <a:r>
              <a:rPr lang="ru-RU" sz="6700" dirty="0" err="1" smtClean="0">
                <a:hlinkClick r:id="rId11" tooltip="Росконцерт"/>
              </a:rPr>
              <a:t>Росконцерта</a:t>
            </a:r>
            <a:r>
              <a:rPr lang="ru-RU" sz="6700" dirty="0" smtClean="0"/>
              <a:t>.</a:t>
            </a:r>
          </a:p>
          <a:p>
            <a:pPr marL="45720" indent="0">
              <a:buNone/>
            </a:pPr>
            <a:r>
              <a:rPr lang="ru-RU" sz="6700" dirty="0" smtClean="0">
                <a:hlinkClick r:id="rId12" tooltip="1971"/>
              </a:rPr>
              <a:t>1971</a:t>
            </a:r>
            <a:r>
              <a:rPr lang="ru-RU" sz="6700" dirty="0" smtClean="0"/>
              <a:t> — работает в ансамбле «Москвичи».</a:t>
            </a:r>
          </a:p>
          <a:p>
            <a:pPr marL="45720" indent="0">
              <a:buNone/>
            </a:pPr>
            <a:r>
              <a:rPr lang="ru-RU" sz="6700" dirty="0" smtClean="0"/>
              <a:t>1971—</a:t>
            </a:r>
            <a:r>
              <a:rPr lang="ru-RU" sz="6700" dirty="0" smtClean="0">
                <a:hlinkClick r:id="rId13" tooltip="1972"/>
              </a:rPr>
              <a:t>1972</a:t>
            </a:r>
            <a:r>
              <a:rPr lang="ru-RU" sz="6700" dirty="0" smtClean="0"/>
              <a:t> — работает в эстрадном оркестре под руководством </a:t>
            </a:r>
            <a:r>
              <a:rPr lang="ru-RU" sz="6700" dirty="0" smtClean="0">
                <a:hlinkClick r:id="rId14" tooltip="Лундстрем, Олег Леонидович"/>
              </a:rPr>
              <a:t>Олега Лундстрема</a:t>
            </a:r>
            <a:r>
              <a:rPr lang="ru-RU" sz="6700" dirty="0" smtClean="0"/>
              <a:t>.</a:t>
            </a:r>
          </a:p>
          <a:p>
            <a:pPr marL="45720" indent="0">
              <a:buNone/>
            </a:pPr>
            <a:r>
              <a:rPr lang="ru-RU" sz="6700" dirty="0" smtClean="0">
                <a:hlinkClick r:id="rId15" tooltip="1974"/>
              </a:rPr>
              <a:t>1974</a:t>
            </a:r>
            <a:r>
              <a:rPr lang="ru-RU" sz="6700" dirty="0" smtClean="0"/>
              <a:t>—</a:t>
            </a:r>
            <a:r>
              <a:rPr lang="ru-RU" sz="6700" dirty="0" smtClean="0">
                <a:hlinkClick r:id="rId16" tooltip="1976"/>
              </a:rPr>
              <a:t>1976</a:t>
            </a:r>
            <a:r>
              <a:rPr lang="ru-RU" sz="6700" dirty="0" smtClean="0"/>
              <a:t> — работает в ансамбле «</a:t>
            </a:r>
            <a:r>
              <a:rPr lang="ru-RU" sz="6700" dirty="0" smtClean="0">
                <a:hlinkClick r:id="rId17" tooltip="Весёлые ребята (ВИА)"/>
              </a:rPr>
              <a:t>Весёлые ребята</a:t>
            </a:r>
            <a:r>
              <a:rPr lang="ru-RU" sz="6700" dirty="0" smtClean="0"/>
              <a:t>» под руководством </a:t>
            </a:r>
            <a:r>
              <a:rPr lang="ru-RU" sz="6700" dirty="0" smtClean="0">
                <a:hlinkClick r:id="rId18" tooltip="Слободкин, Павел Яковлевич"/>
              </a:rPr>
              <a:t>Павла </a:t>
            </a:r>
            <a:r>
              <a:rPr lang="ru-RU" sz="6700" dirty="0" err="1" smtClean="0">
                <a:hlinkClick r:id="rId18" tooltip="Слободкин, Павел Яковлевич"/>
              </a:rPr>
              <a:t>Слободкина</a:t>
            </a:r>
            <a:r>
              <a:rPr lang="ru-RU" sz="6700" dirty="0" smtClean="0"/>
              <a:t>.</a:t>
            </a:r>
          </a:p>
          <a:p>
            <a:pPr marL="45720" indent="0">
              <a:buNone/>
            </a:pPr>
            <a:r>
              <a:rPr lang="ru-RU" sz="6700" dirty="0" smtClean="0">
                <a:hlinkClick r:id="rId19" tooltip="1975"/>
              </a:rPr>
              <a:t>1975</a:t>
            </a:r>
            <a:r>
              <a:rPr lang="ru-RU" sz="6700" dirty="0" smtClean="0"/>
              <a:t> — получает Гран-при на фестивале «Золотой Орфей» с аранжированной Павлом </a:t>
            </a:r>
            <a:r>
              <a:rPr lang="ru-RU" sz="6700" dirty="0" err="1" smtClean="0"/>
              <a:t>Слободкиным</a:t>
            </a:r>
            <a:r>
              <a:rPr lang="ru-RU" sz="6700" dirty="0" smtClean="0"/>
              <a:t> и записанной с «Весёлыми ребятами» песней болгарского композитора и певца </a:t>
            </a:r>
            <a:r>
              <a:rPr lang="ru-RU" sz="6700" dirty="0" err="1" smtClean="0"/>
              <a:t>Эмила</a:t>
            </a:r>
            <a:r>
              <a:rPr lang="ru-RU" sz="6700" dirty="0" smtClean="0"/>
              <a:t> Димитрова «</a:t>
            </a:r>
            <a:r>
              <a:rPr lang="ru-RU" sz="6700" dirty="0" err="1" smtClean="0"/>
              <a:t>Арлекино</a:t>
            </a:r>
            <a:r>
              <a:rPr lang="ru-RU" sz="6700" dirty="0" smtClean="0"/>
              <a:t>» (на оригинальные стихи Бориса Баркаса). Также записывает для фильма </a:t>
            </a:r>
            <a:r>
              <a:rPr lang="ru-RU" sz="6700" dirty="0" smtClean="0">
                <a:hlinkClick r:id="rId20" tooltip="Рязанов, Эльдар Александрович"/>
              </a:rPr>
              <a:t>Эльдара Рязанова</a:t>
            </a:r>
            <a:r>
              <a:rPr lang="ru-RU" sz="6700" dirty="0" smtClean="0"/>
              <a:t> «Ирония судьбы, или С легким паром» песни </a:t>
            </a:r>
            <a:r>
              <a:rPr lang="ru-RU" sz="6700" dirty="0" err="1" smtClean="0">
                <a:hlinkClick r:id="rId21" tooltip="Микаэл Таривердиев"/>
              </a:rPr>
              <a:t>Микаэла</a:t>
            </a:r>
            <a:r>
              <a:rPr lang="ru-RU" sz="6700" dirty="0" smtClean="0">
                <a:hlinkClick r:id="rId21" tooltip="Микаэл Таривердиев"/>
              </a:rPr>
              <a:t> Таривердиева</a:t>
            </a:r>
            <a:r>
              <a:rPr lang="ru-RU" sz="6700" dirty="0" smtClean="0"/>
              <a:t>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39552" y="692696"/>
            <a:ext cx="7776864" cy="3384376"/>
          </a:xfrm>
        </p:spPr>
        <p:txBody>
          <a:bodyPr>
            <a:normAutofit fontScale="55000" lnSpcReduction="20000"/>
          </a:bodyPr>
          <a:lstStyle/>
          <a:p>
            <a:pPr marL="45720" indent="0" algn="just">
              <a:buNone/>
            </a:pPr>
            <a:r>
              <a:rPr lang="ru-RU" sz="2700" dirty="0" smtClean="0">
                <a:hlinkClick r:id="rId2" tooltip="1976"/>
              </a:rPr>
              <a:t>1976</a:t>
            </a:r>
            <a:r>
              <a:rPr lang="ru-RU" sz="2700" dirty="0" smtClean="0"/>
              <a:t> — выпускает с «Весёлыми ребятами» маленькую пластинку (впервые как единственная солистка), а в октябре уходит из ансамбля. В этом же году болгарская фирма «</a:t>
            </a:r>
            <a:r>
              <a:rPr lang="ru-RU" sz="2700" dirty="0" err="1" smtClean="0"/>
              <a:t>Балкантон</a:t>
            </a:r>
            <a:r>
              <a:rPr lang="ru-RU" sz="2700" dirty="0" smtClean="0"/>
              <a:t>» выпускает пластинку «Весёлых ребят», где певица исполняет пять песен на второй стороне.</a:t>
            </a:r>
          </a:p>
          <a:p>
            <a:pPr marL="45720" indent="0" algn="just">
              <a:buNone/>
            </a:pPr>
            <a:r>
              <a:rPr lang="ru-RU" sz="2700" dirty="0" smtClean="0"/>
              <a:t>1976 — первый финал фестиваля </a:t>
            </a:r>
            <a:r>
              <a:rPr lang="ru-RU" sz="2700" dirty="0" smtClean="0">
                <a:hlinkClick r:id="rId3" tooltip="Песня года, фестиваль"/>
              </a:rPr>
              <a:t>«Песня года»</a:t>
            </a:r>
            <a:r>
              <a:rPr lang="ru-RU" sz="2700" dirty="0" smtClean="0"/>
              <a:t>.</a:t>
            </a:r>
          </a:p>
          <a:p>
            <a:pPr marL="45720" indent="0" algn="just">
              <a:buNone/>
            </a:pPr>
            <a:r>
              <a:rPr lang="ru-RU" sz="2700" dirty="0" smtClean="0">
                <a:hlinkClick r:id="rId4" tooltip="1977"/>
              </a:rPr>
              <a:t>1977</a:t>
            </a:r>
            <a:r>
              <a:rPr lang="ru-RU" sz="2700" dirty="0" smtClean="0"/>
              <a:t> — снялась в главной роли и впервые выступила в качестве профессионального композитора (под псевдонимом Борис Горбонос) в кинофильме «</a:t>
            </a:r>
            <a:r>
              <a:rPr lang="ru-RU" sz="2700" dirty="0" smtClean="0">
                <a:hlinkClick r:id="rId5" tooltip="Женщина, которая поёт (фильм)"/>
              </a:rPr>
              <a:t>Женщина, которая поёт</a:t>
            </a:r>
            <a:r>
              <a:rPr lang="ru-RU" sz="2700" dirty="0" smtClean="0"/>
              <a:t>».</a:t>
            </a:r>
          </a:p>
          <a:p>
            <a:pPr marL="45720" indent="0" algn="just">
              <a:buNone/>
            </a:pPr>
            <a:r>
              <a:rPr lang="ru-RU" sz="2700" dirty="0" smtClean="0"/>
              <a:t>1977—</a:t>
            </a:r>
            <a:r>
              <a:rPr lang="ru-RU" sz="2700" dirty="0" smtClean="0">
                <a:hlinkClick r:id="rId6" tooltip="1980"/>
              </a:rPr>
              <a:t>1980</a:t>
            </a:r>
            <a:r>
              <a:rPr lang="ru-RU" sz="2700" dirty="0" smtClean="0"/>
              <a:t> — выступает с группой «Ритм» под руководством Александра Авилова.</a:t>
            </a:r>
          </a:p>
          <a:p>
            <a:pPr marL="45720" indent="0" algn="just">
              <a:buNone/>
            </a:pPr>
            <a:r>
              <a:rPr lang="ru-RU" sz="2700" dirty="0" smtClean="0"/>
              <a:t>1980 — создана группа «</a:t>
            </a:r>
            <a:r>
              <a:rPr lang="ru-RU" sz="2700" dirty="0" err="1" smtClean="0"/>
              <a:t>Рецитал</a:t>
            </a:r>
            <a:r>
              <a:rPr lang="ru-RU" sz="2700" dirty="0" smtClean="0"/>
              <a:t>», которая сопровождала выступления певицы в течение многих лет.</a:t>
            </a:r>
          </a:p>
          <a:p>
            <a:pPr marL="45720" indent="0" algn="just">
              <a:buNone/>
            </a:pPr>
            <a:r>
              <a:rPr lang="ru-RU" sz="2700" dirty="0" smtClean="0">
                <a:hlinkClick r:id="rId7" tooltip="1981"/>
              </a:rPr>
              <a:t>1981</a:t>
            </a:r>
            <a:r>
              <a:rPr lang="ru-RU" sz="2700" dirty="0" smtClean="0"/>
              <a:t> — окончила факультет режиссёров музыкального театра </a:t>
            </a:r>
            <a:r>
              <a:rPr lang="ru-RU" sz="2700" dirty="0" smtClean="0">
                <a:hlinkClick r:id="rId8" tooltip="ГИТИС"/>
              </a:rPr>
              <a:t>Государственного института театрального искусства имени А. В. Луначарского</a:t>
            </a:r>
            <a:r>
              <a:rPr lang="ru-RU" sz="2700" dirty="0" smtClean="0"/>
              <a:t> (мастерская </a:t>
            </a:r>
            <a:r>
              <a:rPr lang="ru-RU" sz="2700" dirty="0" smtClean="0">
                <a:hlinkClick r:id="rId9" tooltip="Николаев, Андрей Николаевич"/>
              </a:rPr>
              <a:t>А. Н. Николаева</a:t>
            </a:r>
            <a:r>
              <a:rPr lang="ru-RU" sz="2700" dirty="0" smtClean="0"/>
              <a:t>).</a:t>
            </a:r>
          </a:p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683948"/>
            <a:ext cx="4328657" cy="288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32656"/>
            <a:ext cx="7200800" cy="11430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b="1" dirty="0" smtClean="0"/>
              <a:t>Участие в программах ТВ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429124" y="1600200"/>
            <a:ext cx="4257676" cy="4900634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1700" dirty="0" smtClean="0">
                <a:hlinkClick r:id="rId3" tooltip="25 октября"/>
              </a:rPr>
              <a:t>25 октября</a:t>
            </a:r>
            <a:r>
              <a:rPr lang="ru-RU" sz="1700" dirty="0" smtClean="0"/>
              <a:t> </a:t>
            </a:r>
            <a:r>
              <a:rPr lang="ru-RU" sz="1700" dirty="0" smtClean="0">
                <a:hlinkClick r:id="rId4" tooltip="1991 год"/>
              </a:rPr>
              <a:t>1991 году</a:t>
            </a:r>
            <a:r>
              <a:rPr lang="ru-RU" sz="1700" dirty="0" smtClean="0"/>
              <a:t> принимала участие в последнем выпуске капитал-шоу «</a:t>
            </a:r>
            <a:r>
              <a:rPr lang="ru-RU" sz="1700" dirty="0" smtClean="0">
                <a:hlinkClick r:id="rId5" tooltip="Поле чудес (телеигра)"/>
              </a:rPr>
              <a:t>Поле чудес</a:t>
            </a:r>
            <a:r>
              <a:rPr lang="ru-RU" sz="1700" dirty="0" smtClean="0"/>
              <a:t>» с </a:t>
            </a:r>
            <a:r>
              <a:rPr lang="ru-RU" sz="1700" dirty="0" smtClean="0">
                <a:hlinkClick r:id="rId6" tooltip="Листьев, Владислав Николаевич"/>
              </a:rPr>
              <a:t>Владиславом </a:t>
            </a:r>
            <a:r>
              <a:rPr lang="ru-RU" sz="1700" dirty="0" err="1" smtClean="0">
                <a:hlinkClick r:id="rId6" tooltip="Листьев, Владислав Николаевич"/>
              </a:rPr>
              <a:t>Листьевым</a:t>
            </a:r>
            <a:r>
              <a:rPr lang="ru-RU" sz="1700" dirty="0" smtClean="0"/>
              <a:t> </a:t>
            </a:r>
          </a:p>
          <a:p>
            <a:pPr marL="45720" indent="0">
              <a:buNone/>
            </a:pPr>
            <a:r>
              <a:rPr lang="ru-RU" sz="1700" dirty="0" smtClean="0">
                <a:hlinkClick r:id="rId7" tooltip="9 марта"/>
              </a:rPr>
              <a:t>9 марта</a:t>
            </a:r>
            <a:r>
              <a:rPr lang="ru-RU" sz="1700" dirty="0" smtClean="0"/>
              <a:t> </a:t>
            </a:r>
            <a:r>
              <a:rPr lang="ru-RU" sz="1700" dirty="0" smtClean="0">
                <a:hlinkClick r:id="rId8" tooltip="1993 год"/>
              </a:rPr>
              <a:t>1993 года</a:t>
            </a:r>
            <a:r>
              <a:rPr lang="ru-RU" sz="1700" dirty="0" smtClean="0"/>
              <a:t> участвовала в программе «</a:t>
            </a:r>
            <a:r>
              <a:rPr lang="ru-RU" sz="1700" dirty="0" smtClean="0">
                <a:hlinkClick r:id="rId9" tooltip="Тема (телепрограмма)"/>
              </a:rPr>
              <a:t>Тема</a:t>
            </a:r>
            <a:r>
              <a:rPr lang="ru-RU" sz="1700" dirty="0" smtClean="0"/>
              <a:t>» с Владиславом </a:t>
            </a:r>
            <a:r>
              <a:rPr lang="ru-RU" sz="1700" dirty="0" err="1" smtClean="0"/>
              <a:t>Листьевым</a:t>
            </a:r>
            <a:r>
              <a:rPr lang="ru-RU" sz="1700" dirty="0" smtClean="0"/>
              <a:t>, а также в передаче «</a:t>
            </a:r>
            <a:r>
              <a:rPr lang="ru-RU" sz="1700" dirty="0" smtClean="0">
                <a:hlinkClick r:id="rId10" tooltip="Час пик (телепрограмма)"/>
              </a:rPr>
              <a:t>Час пик</a:t>
            </a:r>
            <a:r>
              <a:rPr lang="ru-RU" sz="1700" dirty="0" smtClean="0"/>
              <a:t>» с Владиславом </a:t>
            </a:r>
            <a:r>
              <a:rPr lang="ru-RU" sz="1700" dirty="0" err="1" smtClean="0"/>
              <a:t>Листьевым</a:t>
            </a:r>
            <a:r>
              <a:rPr lang="ru-RU" sz="1700" dirty="0"/>
              <a:t>.</a:t>
            </a:r>
            <a:endParaRPr lang="ru-RU" sz="1700" dirty="0" smtClean="0"/>
          </a:p>
          <a:p>
            <a:pPr marL="45720" indent="0">
              <a:buNone/>
            </a:pPr>
            <a:r>
              <a:rPr lang="ru-RU" sz="1700" dirty="0" smtClean="0">
                <a:hlinkClick r:id="rId11" tooltip="18 июля"/>
              </a:rPr>
              <a:t>18 июля</a:t>
            </a:r>
            <a:r>
              <a:rPr lang="ru-RU" sz="1700" dirty="0" smtClean="0"/>
              <a:t> </a:t>
            </a:r>
            <a:r>
              <a:rPr lang="ru-RU" sz="1700" dirty="0" smtClean="0">
                <a:hlinkClick r:id="rId12" tooltip="1994 год"/>
              </a:rPr>
              <a:t>1994 года</a:t>
            </a:r>
            <a:r>
              <a:rPr lang="ru-RU" sz="1700" dirty="0" smtClean="0"/>
              <a:t> и с </a:t>
            </a:r>
            <a:r>
              <a:rPr lang="ru-RU" sz="1700" dirty="0" smtClean="0">
                <a:hlinkClick r:id="rId13" tooltip="Разбаш, Андрей Леонидович"/>
              </a:rPr>
              <a:t>Разбашем</a:t>
            </a:r>
            <a:r>
              <a:rPr lang="ru-RU" sz="1700" dirty="0" smtClean="0"/>
              <a:t> </a:t>
            </a:r>
          </a:p>
          <a:p>
            <a:pPr marL="45720" indent="0">
              <a:buNone/>
            </a:pPr>
            <a:r>
              <a:rPr lang="ru-RU" sz="1700" dirty="0" smtClean="0">
                <a:hlinkClick r:id="rId14" tooltip="20 февраля"/>
              </a:rPr>
              <a:t>20 февраля</a:t>
            </a:r>
            <a:r>
              <a:rPr lang="ru-RU" sz="1700" dirty="0" smtClean="0"/>
              <a:t> </a:t>
            </a:r>
            <a:r>
              <a:rPr lang="ru-RU" sz="1700" dirty="0" smtClean="0">
                <a:hlinkClick r:id="rId15" tooltip="1997 год"/>
              </a:rPr>
              <a:t>1997 году</a:t>
            </a:r>
            <a:r>
              <a:rPr lang="ru-RU" sz="1700" dirty="0" smtClean="0"/>
              <a:t> вместе с </a:t>
            </a:r>
            <a:r>
              <a:rPr lang="ru-RU" sz="1700" dirty="0" smtClean="0">
                <a:hlinkClick r:id="rId16" tooltip="Киркоров, Филипп Бедросович"/>
              </a:rPr>
              <a:t>Филиппом Киркоровым</a:t>
            </a:r>
            <a:r>
              <a:rPr lang="ru-RU" sz="1700" dirty="0" smtClean="0"/>
              <a:t>. </a:t>
            </a:r>
          </a:p>
          <a:p>
            <a:pPr marL="45720" indent="0">
              <a:buNone/>
            </a:pPr>
            <a:r>
              <a:rPr lang="ru-RU" sz="1700" dirty="0" smtClean="0"/>
              <a:t>В январе 1997 года участвовала в программе «</a:t>
            </a:r>
            <a:r>
              <a:rPr lang="ru-RU" sz="1700" dirty="0" smtClean="0">
                <a:hlinkClick r:id="rId17" tooltip="Мы (телепередача)"/>
              </a:rPr>
              <a:t>Мы</a:t>
            </a:r>
            <a:r>
              <a:rPr lang="ru-RU" sz="1700" dirty="0" smtClean="0"/>
              <a:t>» </a:t>
            </a:r>
            <a:r>
              <a:rPr lang="ru-RU" sz="1700" dirty="0" smtClean="0">
                <a:hlinkClick r:id="rId18" tooltip="Познер, Владимир Владимирович"/>
              </a:rPr>
              <a:t>Владимира Познера</a:t>
            </a:r>
            <a:r>
              <a:rPr lang="ru-RU" sz="1700" dirty="0" smtClean="0"/>
              <a:t>.</a:t>
            </a:r>
          </a:p>
          <a:p>
            <a:pPr marL="45720" indent="0">
              <a:buNone/>
            </a:pPr>
            <a:r>
              <a:rPr lang="ru-RU" sz="1700" dirty="0" smtClean="0"/>
              <a:t> </a:t>
            </a:r>
            <a:r>
              <a:rPr lang="ru-RU" sz="1700" dirty="0" smtClean="0">
                <a:hlinkClick r:id="rId19" tooltip="7 марта"/>
              </a:rPr>
              <a:t>7 марта</a:t>
            </a:r>
            <a:r>
              <a:rPr lang="ru-RU" sz="1700" dirty="0" smtClean="0"/>
              <a:t> — в праздничном женском выпуске телеигры «</a:t>
            </a:r>
            <a:r>
              <a:rPr lang="ru-RU" sz="1700" dirty="0" smtClean="0">
                <a:hlinkClick r:id="rId5" tooltip="Поле чудес (телеигра)"/>
              </a:rPr>
              <a:t>Поле чудес</a:t>
            </a:r>
            <a:r>
              <a:rPr lang="ru-RU" sz="1700" dirty="0" smtClean="0"/>
              <a:t>» с </a:t>
            </a:r>
            <a:r>
              <a:rPr lang="ru-RU" sz="1700" dirty="0" smtClean="0">
                <a:hlinkClick r:id="rId20" tooltip="Якубович, Леонид Аркадьевич"/>
              </a:rPr>
              <a:t>Леонидом Якубовичем</a:t>
            </a:r>
            <a:r>
              <a:rPr lang="ru-RU" sz="1700" dirty="0" smtClean="0"/>
              <a:t>, и в </a:t>
            </a:r>
            <a:r>
              <a:rPr lang="ru-RU" sz="1700" dirty="0" smtClean="0">
                <a:hlinkClick r:id="rId21" tooltip="Чердачок Фруттис"/>
              </a:rPr>
              <a:t>Чердачке Фруттиса</a:t>
            </a:r>
            <a:endParaRPr lang="ru-RU" sz="17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2700000" cy="18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384" y="3148273"/>
            <a:ext cx="3200000" cy="18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520" y="4938710"/>
            <a:ext cx="2400000" cy="18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188640"/>
            <a:ext cx="5576407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/>
              <a:t>Уход со сцены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355976" y="1790458"/>
            <a:ext cx="3971924" cy="4140700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ru-RU" sz="1400" dirty="0" smtClean="0">
                <a:hlinkClick r:id="rId2" tooltip="5 марта"/>
              </a:rPr>
              <a:t>5 марта</a:t>
            </a:r>
            <a:r>
              <a:rPr lang="ru-RU" sz="1400" dirty="0" smtClean="0"/>
              <a:t> </a:t>
            </a:r>
            <a:r>
              <a:rPr lang="ru-RU" sz="1400" dirty="0" smtClean="0">
                <a:hlinkClick r:id="rId3" tooltip="2009 год в музыке"/>
              </a:rPr>
              <a:t>2009 года</a:t>
            </a:r>
            <a:r>
              <a:rPr lang="ru-RU" sz="1400" dirty="0" smtClean="0"/>
              <a:t> Алла Пугачёва заявила, что прекращает концертную деятельность как певица. «Алла Пугачёва — певица уйдёт со сцены, но настанет время другой Аллы Пугачёвой, у которой есть «Радио Алла», есть театральная деятельность. Хотя уходить сейчас, наверное, не время — на дворе кризис, надо зарабатывать деньги, но есть ряд причин, по которым я это делаю. Вот две главные причины. </a:t>
            </a:r>
          </a:p>
          <a:p>
            <a:pPr marL="45720" indent="0" algn="just">
              <a:buNone/>
            </a:pPr>
            <a:r>
              <a:rPr lang="ru-RU" sz="1400" dirty="0" smtClean="0"/>
              <a:t>Первая — здоровье мое, сердце мое уже не очень позволяет кататься туда-сюда. </a:t>
            </a:r>
          </a:p>
          <a:p>
            <a:pPr marL="45720" indent="0" algn="just">
              <a:buNone/>
            </a:pPr>
            <a:r>
              <a:rPr lang="ru-RU" sz="1400" dirty="0" smtClean="0"/>
              <a:t>Вторая причина — в том, что после ряда операций, которые мне пришлось перенести, мой голос, конечно, подсел и уже не может выразить тех интонаций, которые мне хотелось бы донести», — рассказала певица.</a:t>
            </a:r>
            <a:endParaRPr lang="ru-RU" sz="1400" dirty="0"/>
          </a:p>
        </p:txBody>
      </p:sp>
      <p:pic>
        <p:nvPicPr>
          <p:cNvPr id="4" name="Рисунок 3" descr="a67811e4c7e2435d4d48bdb657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576" y="1700808"/>
            <a:ext cx="3257280" cy="43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9792" y="404664"/>
            <a:ext cx="3744416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Пародии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755576" y="4797152"/>
            <a:ext cx="7992888" cy="1224136"/>
          </a:xfrm>
        </p:spPr>
        <p:txBody>
          <a:bodyPr>
            <a:normAutofit fontScale="77500" lnSpcReduction="20000"/>
          </a:bodyPr>
          <a:lstStyle/>
          <a:p>
            <a:pPr marL="45720" indent="0" algn="just">
              <a:buNone/>
            </a:pPr>
            <a:r>
              <a:rPr lang="ru-RU" dirty="0" smtClean="0"/>
              <a:t>Была пять раз спародирована в телепередаче «</a:t>
            </a:r>
            <a:r>
              <a:rPr lang="ru-RU" dirty="0" smtClean="0">
                <a:hlinkClick r:id="rId2" tooltip="Большая разница (телепередача)"/>
              </a:rPr>
              <a:t>Большая разница</a:t>
            </a:r>
            <a:r>
              <a:rPr lang="ru-RU" dirty="0" smtClean="0"/>
              <a:t>» как участница шоу «</a:t>
            </a:r>
            <a:r>
              <a:rPr lang="ru-RU" dirty="0" smtClean="0">
                <a:hlinkClick r:id="rId3" tooltip="Ледниковый период (телешоу)"/>
              </a:rPr>
              <a:t>Ледниковый период</a:t>
            </a:r>
            <a:r>
              <a:rPr lang="ru-RU" dirty="0" smtClean="0"/>
              <a:t>», исполнительница песен «</a:t>
            </a:r>
            <a:r>
              <a:rPr lang="ru-RU" dirty="0" err="1" smtClean="0"/>
              <a:t>Кафешка</a:t>
            </a:r>
            <a:r>
              <a:rPr lang="ru-RU" dirty="0" smtClean="0"/>
              <a:t>» и «Метель», гость в программе «</a:t>
            </a:r>
            <a:r>
              <a:rPr lang="ru-RU" dirty="0" smtClean="0">
                <a:hlinkClick r:id="rId4" tooltip="Кто хочет стать Максимом Галкиным?"/>
              </a:rPr>
              <a:t>Кто хочет стать Максимом Галкиным?</a:t>
            </a:r>
            <a:r>
              <a:rPr lang="ru-RU" dirty="0" smtClean="0"/>
              <a:t>» и на </a:t>
            </a:r>
            <a:r>
              <a:rPr lang="ru-RU" dirty="0" smtClean="0">
                <a:hlinkClick r:id="rId5" tooltip="Большая разница (фестиваль)"/>
              </a:rPr>
              <a:t>фестивале «Большая разница» в Одессе</a:t>
            </a:r>
            <a:r>
              <a:rPr lang="ru-RU" dirty="0" smtClean="0"/>
              <a:t>. Пародии исполнили артистки труппы </a:t>
            </a:r>
            <a:r>
              <a:rPr lang="ru-RU" dirty="0" smtClean="0">
                <a:hlinkClick r:id="rId6" tooltip="Елена Матюшенко (страница отсутствует)"/>
              </a:rPr>
              <a:t>Елена Матюшенко</a:t>
            </a:r>
            <a:r>
              <a:rPr lang="ru-RU" dirty="0" smtClean="0"/>
              <a:t> и </a:t>
            </a:r>
            <a:r>
              <a:rPr lang="ru-RU" dirty="0" smtClean="0">
                <a:hlinkClick r:id="rId7" tooltip="Мария Сластёнкова (страница отсутствует)"/>
              </a:rPr>
              <a:t>Мария </a:t>
            </a:r>
            <a:r>
              <a:rPr lang="ru-RU" dirty="0" err="1" smtClean="0">
                <a:hlinkClick r:id="rId7" tooltip="Мария Сластёнкова (страница отсутствует)"/>
              </a:rPr>
              <a:t>Сластёнкова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760" y="1520848"/>
            <a:ext cx="1720320" cy="288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41" r="27731"/>
          <a:stretch/>
        </p:blipFill>
        <p:spPr bwMode="auto">
          <a:xfrm>
            <a:off x="611560" y="2060848"/>
            <a:ext cx="2921225" cy="18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1447" y="2084742"/>
            <a:ext cx="3441429" cy="18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476672"/>
            <a:ext cx="6535142" cy="868346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dirty="0" smtClean="0"/>
              <a:t>Интересные факты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3707904" y="1916632"/>
            <a:ext cx="4757742" cy="28803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1800" dirty="0" smtClean="0"/>
              <a:t>Один из самых кровожадных </a:t>
            </a:r>
            <a:r>
              <a:rPr lang="ru-RU" sz="1800" dirty="0" smtClean="0">
                <a:hlinkClick r:id="rId2" tooltip="Серийный убийца"/>
              </a:rPr>
              <a:t>маньяков</a:t>
            </a:r>
            <a:r>
              <a:rPr lang="ru-RU" sz="1800" dirty="0" smtClean="0"/>
              <a:t> СССР — </a:t>
            </a:r>
            <a:r>
              <a:rPr lang="ru-RU" sz="1800" dirty="0" smtClean="0">
                <a:hlinkClick r:id="rId3" tooltip="Нагиев, Анатолий Гусейнович"/>
              </a:rPr>
              <a:t>Анатолий </a:t>
            </a:r>
            <a:r>
              <a:rPr lang="ru-RU" sz="1800" dirty="0" err="1" smtClean="0">
                <a:hlinkClick r:id="rId3" tooltip="Нагиев, Анатолий Гусейнович"/>
              </a:rPr>
              <a:t>Нагиев</a:t>
            </a:r>
            <a:r>
              <a:rPr lang="ru-RU" sz="1800" dirty="0" smtClean="0"/>
              <a:t>, задался целью убить Пугачёву, однако в самый последний момент в </a:t>
            </a:r>
            <a:r>
              <a:rPr lang="ru-RU" sz="1800" dirty="0" smtClean="0">
                <a:hlinkClick r:id="rId4" tooltip="1980 год"/>
              </a:rPr>
              <a:t>1980 году</a:t>
            </a:r>
            <a:r>
              <a:rPr lang="ru-RU" sz="1800" dirty="0" smtClean="0"/>
              <a:t> это ему не удалось. </a:t>
            </a:r>
            <a:r>
              <a:rPr lang="ru-RU" sz="1800" dirty="0" err="1" smtClean="0"/>
              <a:t>Нагиев</a:t>
            </a:r>
            <a:r>
              <a:rPr lang="ru-RU" sz="1800" dirty="0" smtClean="0"/>
              <a:t> убил ещё 6 женщин, похожих внешне на Пугачёву, затем был арестован, осуждён и расстрелян.</a:t>
            </a:r>
          </a:p>
          <a:p>
            <a:pPr marL="45720" indent="0">
              <a:buNone/>
            </a:pPr>
            <a:r>
              <a:rPr lang="ru-RU" sz="1800" dirty="0" smtClean="0"/>
              <a:t>Пугачёва первая из артистов дала концерт в </a:t>
            </a:r>
            <a:r>
              <a:rPr lang="ru-RU" sz="1800" dirty="0" smtClean="0">
                <a:hlinkClick r:id="rId5" tooltip="Чернобыль"/>
              </a:rPr>
              <a:t>Чернобыле</a:t>
            </a:r>
            <a:r>
              <a:rPr lang="ru-RU" sz="1800" dirty="0" smtClean="0"/>
              <a:t> после </a:t>
            </a:r>
            <a:r>
              <a:rPr lang="ru-RU" sz="1800" dirty="0" smtClean="0">
                <a:hlinkClick r:id="rId6" tooltip="Чернобыльская авария"/>
              </a:rPr>
              <a:t>аварии</a:t>
            </a:r>
            <a:endParaRPr lang="ru-RU" sz="1800" dirty="0" smtClean="0"/>
          </a:p>
          <a:p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1700808"/>
            <a:ext cx="2760599" cy="36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3265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Интересные факты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788024" y="2046308"/>
            <a:ext cx="3900486" cy="348498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1600" dirty="0" smtClean="0"/>
              <a:t>Согласно опросу читателей газеты «</a:t>
            </a:r>
            <a:r>
              <a:rPr lang="ru-RU" sz="1600" dirty="0" smtClean="0">
                <a:hlinkClick r:id="rId2" tooltip="Комсомольская правда"/>
              </a:rPr>
              <a:t>Комсомольская правда</a:t>
            </a:r>
            <a:r>
              <a:rPr lang="ru-RU" sz="1600" dirty="0" smtClean="0"/>
              <a:t>», фильм «</a:t>
            </a:r>
            <a:r>
              <a:rPr lang="ru-RU" sz="1600" dirty="0" smtClean="0">
                <a:hlinkClick r:id="rId3" tooltip="Пришла и говорю (фильм)"/>
              </a:rPr>
              <a:t>Пришла и говорю</a:t>
            </a:r>
            <a:r>
              <a:rPr lang="ru-RU" sz="1600" dirty="0" smtClean="0"/>
              <a:t>» был признан лучшим фильмом </a:t>
            </a:r>
            <a:r>
              <a:rPr lang="ru-RU" sz="1600" dirty="0" smtClean="0">
                <a:hlinkClick r:id="rId4" tooltip="1986 год"/>
              </a:rPr>
              <a:t>1986 года</a:t>
            </a:r>
            <a:r>
              <a:rPr lang="ru-RU" sz="1600" dirty="0" smtClean="0"/>
              <a:t>.</a:t>
            </a:r>
          </a:p>
          <a:p>
            <a:pPr marL="45720" indent="0">
              <a:buNone/>
            </a:pPr>
            <a:r>
              <a:rPr lang="ru-RU" sz="1600" dirty="0" smtClean="0"/>
              <a:t>С </a:t>
            </a:r>
            <a:r>
              <a:rPr lang="ru-RU" sz="1600" dirty="0" smtClean="0">
                <a:hlinkClick r:id="rId5" tooltip="2005 год"/>
              </a:rPr>
              <a:t>2005 года</a:t>
            </a:r>
            <a:r>
              <a:rPr lang="ru-RU" sz="1600" dirty="0" smtClean="0"/>
              <a:t> Алла Пугачёва учредила собственную премию «Алла», которая выдаётся талантливым молодым исполнителям; в частности, на фестивалях «5 звезд», «Новая Волна», «Песня Года». Помимо золотой звезды, к премии прилагаются 50 тысяч долларов (из личных средств Пугачёвой</a:t>
            </a:r>
            <a:r>
              <a:rPr lang="ru-RU" sz="1800" dirty="0" smtClean="0"/>
              <a:t>).</a:t>
            </a:r>
          </a:p>
          <a:p>
            <a:endParaRPr lang="ru-RU" sz="1800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0"/>
            <a:ext cx="4298400" cy="43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116632"/>
            <a:ext cx="633670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/>
              <a:t>Интересные факты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539552" y="5661248"/>
            <a:ext cx="8136904" cy="79208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1800" dirty="0" smtClean="0">
                <a:hlinkClick r:id="rId2" tooltip="22 июля"/>
              </a:rPr>
              <a:t>22 июля</a:t>
            </a:r>
            <a:r>
              <a:rPr lang="ru-RU" sz="1800" dirty="0" smtClean="0"/>
              <a:t> </a:t>
            </a:r>
            <a:r>
              <a:rPr lang="ru-RU" sz="1800" dirty="0" smtClean="0">
                <a:hlinkClick r:id="rId3" tooltip="2007 год"/>
              </a:rPr>
              <a:t>2007 года</a:t>
            </a:r>
            <a:r>
              <a:rPr lang="ru-RU" sz="1800" dirty="0" smtClean="0"/>
              <a:t> Алла Пугачёва открыла собственную радиостанцию «</a:t>
            </a:r>
            <a:r>
              <a:rPr lang="ru-RU" sz="1800" dirty="0" smtClean="0">
                <a:hlinkClick r:id="rId4" tooltip="Радио Алла"/>
              </a:rPr>
              <a:t>АЛЛА</a:t>
            </a:r>
            <a:r>
              <a:rPr lang="ru-RU" sz="1800" dirty="0" smtClean="0"/>
              <a:t>», на частоте 98,8 </a:t>
            </a:r>
            <a:r>
              <a:rPr lang="ru-RU" sz="1800" dirty="0" err="1" smtClean="0"/>
              <a:t>MHz</a:t>
            </a:r>
            <a:r>
              <a:rPr lang="ru-RU" sz="1800" dirty="0" smtClean="0"/>
              <a:t>.</a:t>
            </a:r>
          </a:p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24744"/>
            <a:ext cx="6614599" cy="432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26233">
            <a:off x="500871" y="692696"/>
            <a:ext cx="4320000" cy="288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3696">
            <a:off x="5354787" y="615091"/>
            <a:ext cx="2481600" cy="288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573016"/>
            <a:ext cx="2880000" cy="288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129</TotalTime>
  <Words>344</Words>
  <Application>Microsoft Office PowerPoint</Application>
  <PresentationFormat>Экран (4:3)</PresentationFormat>
  <Paragraphs>44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Воздушный поток</vt:lpstr>
      <vt:lpstr>Алла Борисовна Пугачёва</vt:lpstr>
      <vt:lpstr>Советская и российская эстрадная певица, композитор, поэт-песенник, продюсер, киноактриса</vt:lpstr>
      <vt:lpstr>Биография</vt:lpstr>
      <vt:lpstr>Начало карьеры</vt:lpstr>
      <vt:lpstr>Карьера</vt:lpstr>
      <vt:lpstr>Презентация PowerPoint</vt:lpstr>
      <vt:lpstr>Участие в программах ТВ</vt:lpstr>
      <vt:lpstr>Уход со сцены</vt:lpstr>
      <vt:lpstr>Пародии</vt:lpstr>
      <vt:lpstr>Интересные факты </vt:lpstr>
      <vt:lpstr>Интересные факты</vt:lpstr>
      <vt:lpstr>Интересные факты</vt:lpstr>
      <vt:lpstr>Презентация PowerPoint</vt:lpstr>
    </vt:vector>
  </TitlesOfParts>
  <Company>ФГОУ СПО ТБК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Алла Борисовна Пугачёва</dc:title>
  <dc:creator>Лесков А.Н.</dc:creator>
  <cp:lastModifiedBy>Лена</cp:lastModifiedBy>
  <cp:revision>13</cp:revision>
  <dcterms:created xsi:type="dcterms:W3CDTF">2002-12-31T21:12:11Z</dcterms:created>
  <dcterms:modified xsi:type="dcterms:W3CDTF">2019-03-21T07:17:49Z</dcterms:modified>
</cp:coreProperties>
</file>