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396" y="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лена\Pictures\image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71750" y="-3714750"/>
            <a:ext cx="14287500" cy="142875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016223"/>
          </a:xfrm>
        </p:spPr>
        <p:txBody>
          <a:bodyPr/>
          <a:lstStyle/>
          <a:p>
            <a:r>
              <a:rPr lang="ru-RU" dirty="0" smtClean="0"/>
              <a:t> БИБЛИОВОЯЖ "В СТРАНЕ </a:t>
            </a:r>
            <a:br>
              <a:rPr lang="ru-RU" dirty="0" smtClean="0"/>
            </a:br>
            <a:r>
              <a:rPr lang="ru-RU" dirty="0" smtClean="0"/>
              <a:t>НЕПРОЧИТАННЫХ </a:t>
            </a:r>
            <a:r>
              <a:rPr lang="ru-RU" dirty="0" smtClean="0"/>
              <a:t>КНИГ"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836712"/>
            <a:ext cx="8077200" cy="2304256"/>
          </a:xfrm>
        </p:spPr>
        <p:txBody>
          <a:bodyPr/>
          <a:lstStyle/>
          <a:p>
            <a:r>
              <a:rPr lang="ru-RU" dirty="0" smtClean="0"/>
              <a:t>  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000" b="1" dirty="0"/>
              <a:t>Книга – это самое лучшее, что когда-либо создавал человек. В ней всегда найдешь ответ на любой вопрос. Книги, как добрые друзья, приводят нас в удивительный мир. Читая, мы становимся умнее, сильнее, добрее.   А художественная книга заставляет нас совершать удивительные путешествия в свой мир</a:t>
            </a:r>
          </a:p>
        </p:txBody>
      </p:sp>
      <p:pic>
        <p:nvPicPr>
          <p:cNvPr id="6" name="Содержимое 5" descr="https://i.mycdn.me/i?r=AyH4iRPQ2q0otWIFepML2LxRPoNOTNt1guDCH2P6TOcSlg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77194"/>
            <a:ext cx="9144000" cy="5180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JLcriBrycCVlgYVCln8YrA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cOkFweFDrmIUbXBiCLGoJw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lr--9n02W8xmQ2Tdoc18jw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Qav-MEJSqK9JCHUWlpVLGA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bqDIs3GP3mnv3d0-jtj-QA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VOyhah-q-yvUyFjafXlbCg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uvzd_dgmsGbx4OZcsVPxrg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adE6BzUlGmHjbGH7JH1hXQ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dUmyAKiHZLDxelDl97cfkA&amp;fn=w_61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rgbClr val="FF0000"/>
                </a:solidFill>
                <a:latin typeface="Arial Black" pitchFamily="34" charset="0"/>
              </a:rPr>
              <a:t>Очень надеемся, что вам понравилась наша подборка и вы захотите поближе познакомиться с героями этих и других не менее интересных книг и придёте к нам в библиотеку. </a:t>
            </a:r>
          </a:p>
          <a:p>
            <a:pPr algn="ctr">
              <a:buNone/>
            </a:pPr>
            <a:r>
              <a:rPr lang="ru-RU" b="1" dirty="0">
                <a:solidFill>
                  <a:srgbClr val="FF0000"/>
                </a:solidFill>
                <a:latin typeface="Arial Black" pitchFamily="34" charset="0"/>
              </a:rPr>
              <a:t>Всегда ждём вас!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013306 (Замок, вечер, огни, вода, мост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69942" y="-1"/>
            <a:ext cx="9213942" cy="7015289"/>
          </a:xfrm>
        </p:spPr>
      </p:pic>
      <p:sp>
        <p:nvSpPr>
          <p:cNvPr id="7" name="TextBox 6"/>
          <p:cNvSpPr txBox="1"/>
          <p:nvPr/>
        </p:nvSpPr>
        <p:spPr>
          <a:xfrm>
            <a:off x="1691680" y="6381328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92D050"/>
                </a:solidFill>
              </a:rPr>
              <a:t>п.Сараны    </a:t>
            </a:r>
          </a:p>
          <a:p>
            <a:pPr algn="ctr"/>
            <a:r>
              <a:rPr lang="ru-RU" dirty="0" smtClean="0">
                <a:solidFill>
                  <a:srgbClr val="92D050"/>
                </a:solidFill>
              </a:rPr>
              <a:t>2021 год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1720" y="5229200"/>
            <a:ext cx="59534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00B050"/>
                </a:solidFill>
              </a:rPr>
              <a:t>БЛАГОДАРИМ ЗА ВНИМАНИЕ</a:t>
            </a:r>
            <a:endParaRPr lang="ru-RU" sz="36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87</Words>
  <Application>Microsoft Office PowerPoint</Application>
  <PresentationFormat>Экран (4:3)</PresentationFormat>
  <Paragraphs>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БИБЛИОВОЯЖ "В СТРАНЕ  НЕПРОЧИТАННЫХ КНИГ" </vt:lpstr>
      <vt:lpstr>Книга – это самое лучшее, что когда-либо создавал человек. В ней всегда найдешь ответ на любой вопрос. Книги, как добрые друзья, приводят нас в удивительный мир. Читая, мы становимся умнее, сильнее, добрее.   А художественная книга заставляет нас совершать удивительные путешествия в свой мир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БИБЛИОВОЯЖ "В СТРАНЕ  НЕПРОЧИТАННЫХ КНИГ" </dc:title>
  <dc:creator>Библиотека</dc:creator>
  <cp:lastModifiedBy>Алена</cp:lastModifiedBy>
  <cp:revision>3</cp:revision>
  <dcterms:created xsi:type="dcterms:W3CDTF">2021-11-19T08:55:10Z</dcterms:created>
  <dcterms:modified xsi:type="dcterms:W3CDTF">2021-11-19T09:22:37Z</dcterms:modified>
</cp:coreProperties>
</file>