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f" ContentType="image/tiff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85" r:id="rId3"/>
    <p:sldId id="271" r:id="rId4"/>
    <p:sldId id="257" r:id="rId5"/>
    <p:sldId id="283" r:id="rId6"/>
    <p:sldId id="267" r:id="rId7"/>
    <p:sldId id="266" r:id="rId8"/>
    <p:sldId id="274" r:id="rId9"/>
    <p:sldId id="259" r:id="rId10"/>
    <p:sldId id="284" r:id="rId11"/>
    <p:sldId id="262" r:id="rId12"/>
    <p:sldId id="258" r:id="rId13"/>
    <p:sldId id="281" r:id="rId14"/>
    <p:sldId id="261" r:id="rId15"/>
    <p:sldId id="268" r:id="rId16"/>
    <p:sldId id="269" r:id="rId17"/>
    <p:sldId id="272" r:id="rId18"/>
    <p:sldId id="286" r:id="rId19"/>
    <p:sldId id="260" r:id="rId20"/>
    <p:sldId id="282" r:id="rId21"/>
    <p:sldId id="276" r:id="rId22"/>
    <p:sldId id="277" r:id="rId23"/>
    <p:sldId id="280" r:id="rId24"/>
    <p:sldId id="278" r:id="rId25"/>
    <p:sldId id="279" r:id="rId26"/>
    <p:sldId id="273" r:id="rId27"/>
    <p:sldId id="270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43" autoAdjust="0"/>
    <p:restoredTop sz="94660"/>
  </p:normalViewPr>
  <p:slideViewPr>
    <p:cSldViewPr>
      <p:cViewPr>
        <p:scale>
          <a:sx n="76" d="100"/>
          <a:sy n="76" d="100"/>
        </p:scale>
        <p:origin x="-1290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DB9E6-7F84-4C77-82C9-826481B59EE4}" type="datetimeFigureOut">
              <a:rPr lang="ru-RU" smtClean="0"/>
              <a:pPr/>
              <a:t>29.04.2020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3AF74-B37A-4ABA-B525-A5BFDF14E2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5888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DB9E6-7F84-4C77-82C9-826481B59EE4}" type="datetimeFigureOut">
              <a:rPr lang="ru-RU" smtClean="0"/>
              <a:pPr/>
              <a:t>29.04.2020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3AF74-B37A-4ABA-B525-A5BFDF14E2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9900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DB9E6-7F84-4C77-82C9-826481B59EE4}" type="datetimeFigureOut">
              <a:rPr lang="ru-RU" smtClean="0"/>
              <a:pPr/>
              <a:t>29.04.2020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3AF74-B37A-4ABA-B525-A5BFDF14E2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89852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DB9E6-7F84-4C77-82C9-826481B59EE4}" type="datetimeFigureOut">
              <a:rPr lang="ru-RU" smtClean="0"/>
              <a:pPr/>
              <a:t>29.04.2020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3AF74-B37A-4ABA-B525-A5BFDF14E2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78350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DB9E6-7F84-4C77-82C9-826481B59EE4}" type="datetimeFigureOut">
              <a:rPr lang="ru-RU" smtClean="0"/>
              <a:pPr/>
              <a:t>29.04.2020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3AF74-B37A-4ABA-B525-A5BFDF14E2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1429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DB9E6-7F84-4C77-82C9-826481B59EE4}" type="datetimeFigureOut">
              <a:rPr lang="ru-RU" smtClean="0"/>
              <a:pPr/>
              <a:t>29.04.2020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3AF74-B37A-4ABA-B525-A5BFDF14E2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9542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DB9E6-7F84-4C77-82C9-826481B59EE4}" type="datetimeFigureOut">
              <a:rPr lang="ru-RU" smtClean="0"/>
              <a:pPr/>
              <a:t>29.04.2020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3AF74-B37A-4ABA-B525-A5BFDF14E2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4733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DB9E6-7F84-4C77-82C9-826481B59EE4}" type="datetimeFigureOut">
              <a:rPr lang="ru-RU" smtClean="0"/>
              <a:pPr/>
              <a:t>29.04.2020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3AF74-B37A-4ABA-B525-A5BFDF14E2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7440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DB9E6-7F84-4C77-82C9-826481B59EE4}" type="datetimeFigureOut">
              <a:rPr lang="ru-RU" smtClean="0"/>
              <a:pPr/>
              <a:t>29.04.2020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3AF74-B37A-4ABA-B525-A5BFDF14E2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0473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DB9E6-7F84-4C77-82C9-826481B59EE4}" type="datetimeFigureOut">
              <a:rPr lang="ru-RU" smtClean="0"/>
              <a:pPr/>
              <a:t>29.04.2020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3AF74-B37A-4ABA-B525-A5BFDF14E2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28031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DB9E6-7F84-4C77-82C9-826481B59EE4}" type="datetimeFigureOut">
              <a:rPr lang="ru-RU" smtClean="0"/>
              <a:pPr/>
              <a:t>29.04.2020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3AF74-B37A-4ABA-B525-A5BFDF14E2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6503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CDB9E6-7F84-4C77-82C9-826481B59EE4}" type="datetimeFigureOut">
              <a:rPr lang="ru-RU" smtClean="0"/>
              <a:pPr/>
              <a:t>29.04.2020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63AF74-B37A-4ABA-B525-A5BFDF14E2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6266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4.emf"/><Relationship Id="rId4" Type="http://schemas.openxmlformats.org/officeDocument/2006/relationships/oleObject" Target="../embeddings/Microsoft_Word_97_-_2003_Document1.doc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Мама\Desktop\ск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04664"/>
            <a:ext cx="7829550" cy="566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7326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Станция Тёплая Гора в довоенный период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5" name="Picture 3" descr="C:\Users\Мама\Desktop\Фотографии  Теплой Горы\До 1917 года\Станция\Document_1.tif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93" t="11885" r="3448" b="7603"/>
          <a:stretch/>
        </p:blipFill>
        <p:spPr bwMode="auto">
          <a:xfrm>
            <a:off x="611560" y="1390389"/>
            <a:ext cx="8280921" cy="5167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Мама\Desktop\Фотографии  Теплой Горы\Станция Теплая Гора\паровоз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91" t="66919" r="54989" b="19530"/>
          <a:stretch/>
        </p:blipFill>
        <p:spPr bwMode="auto">
          <a:xfrm rot="431007">
            <a:off x="682826" y="3770599"/>
            <a:ext cx="2088232" cy="1270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6822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-1179512"/>
            <a:ext cx="7992888" cy="4779963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Есть на Урале Тёплая Гора-</a:t>
            </a:r>
            <a:br>
              <a:rPr lang="ru-RU" sz="2800" dirty="0" smtClean="0"/>
            </a:br>
            <a:r>
              <a:rPr lang="ru-RU" sz="2800" dirty="0" smtClean="0"/>
              <a:t>Рабочий небольшой посёлок.</a:t>
            </a:r>
            <a:br>
              <a:rPr lang="ru-RU" sz="2800" dirty="0" smtClean="0"/>
            </a:br>
            <a:r>
              <a:rPr lang="ru-RU" sz="2800" dirty="0" smtClean="0"/>
              <a:t>Уж больше века он живёт</a:t>
            </a:r>
            <a:br>
              <a:rPr lang="ru-RU" sz="2800" dirty="0" smtClean="0"/>
            </a:br>
            <a:r>
              <a:rPr lang="ru-RU" sz="2800" dirty="0" smtClean="0"/>
              <a:t>Средь речек, гор, могучих ёлок.</a:t>
            </a:r>
            <a:br>
              <a:rPr lang="ru-RU" sz="2800" dirty="0" smtClean="0"/>
            </a:br>
            <a:r>
              <a:rPr lang="ru-RU" sz="2800" i="1" dirty="0" smtClean="0"/>
              <a:t>Т.Н. </a:t>
            </a:r>
            <a:r>
              <a:rPr lang="ru-RU" sz="2800" i="1" dirty="0" err="1" smtClean="0"/>
              <a:t>Гимадудинов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Мама\Desktop\Фотографии  Теплой Горы\старые  дома\ул. Доменная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809" y="2420888"/>
            <a:ext cx="6696744" cy="4290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1233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-972616" y="274638"/>
            <a:ext cx="288032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236012"/>
            <a:ext cx="957706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/>
              <a:t>22 июня 1941г</a:t>
            </a:r>
            <a:r>
              <a:rPr lang="ru-RU" sz="2400" dirty="0" smtClean="0"/>
              <a:t>.-</a:t>
            </a:r>
          </a:p>
          <a:p>
            <a:pPr marL="0" indent="0">
              <a:buNone/>
            </a:pPr>
            <a:r>
              <a:rPr lang="ru-RU" sz="2400" b="1" dirty="0"/>
              <a:t>н</a:t>
            </a:r>
            <a:r>
              <a:rPr lang="ru-RU" sz="2400" b="1" dirty="0" smtClean="0"/>
              <a:t>ачало Великой </a:t>
            </a:r>
          </a:p>
          <a:p>
            <a:pPr marL="0" indent="0">
              <a:buNone/>
            </a:pPr>
            <a:r>
              <a:rPr lang="ru-RU" sz="2400" b="1" dirty="0" smtClean="0"/>
              <a:t>Отечественной войны.</a:t>
            </a:r>
          </a:p>
          <a:p>
            <a:pPr marL="0" indent="0">
              <a:buNone/>
            </a:pPr>
            <a:endParaRPr lang="ru-RU" sz="2400" dirty="0" smtClean="0"/>
          </a:p>
          <a:p>
            <a:pPr marL="0" indent="0">
              <a:buNone/>
            </a:pPr>
            <a:r>
              <a:rPr lang="ru-RU" sz="2400" dirty="0" smtClean="0"/>
              <a:t>«Когда, нарушив забытье,</a:t>
            </a:r>
          </a:p>
          <a:p>
            <a:pPr marL="0" indent="0">
              <a:buNone/>
            </a:pPr>
            <a:r>
              <a:rPr lang="ru-RU" sz="2400" dirty="0" smtClean="0"/>
              <a:t>Орудия заголосили,</a:t>
            </a:r>
          </a:p>
          <a:p>
            <a:pPr marL="0" indent="0">
              <a:buNone/>
            </a:pPr>
            <a:r>
              <a:rPr lang="ru-RU" sz="2400" dirty="0" smtClean="0"/>
              <a:t>Никто не крикнул: «За Россию!»</a:t>
            </a:r>
          </a:p>
          <a:p>
            <a:pPr marL="0" indent="0">
              <a:buNone/>
            </a:pPr>
            <a:r>
              <a:rPr lang="ru-RU" sz="2400" dirty="0" smtClean="0"/>
              <a:t>А шли и гибли за неё».</a:t>
            </a:r>
          </a:p>
          <a:p>
            <a:pPr marL="0" indent="0">
              <a:buNone/>
            </a:pPr>
            <a:r>
              <a:rPr lang="ru-RU" sz="2400" dirty="0"/>
              <a:t>	</a:t>
            </a:r>
            <a:r>
              <a:rPr lang="ru-RU" sz="2400" dirty="0" smtClean="0"/>
              <a:t>	</a:t>
            </a:r>
            <a:r>
              <a:rPr lang="ru-RU" sz="2400" i="1" dirty="0" smtClean="0"/>
              <a:t>Н. Старшинов</a:t>
            </a:r>
            <a:endParaRPr lang="ru-RU" sz="2400" dirty="0"/>
          </a:p>
        </p:txBody>
      </p:sp>
      <p:pic>
        <p:nvPicPr>
          <p:cNvPr id="2050" name="Picture 2" descr="C:\Users\Мама\Desktop\96-я бригада\плакат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9" r="24543" b="17103"/>
          <a:stretch/>
        </p:blipFill>
        <p:spPr bwMode="auto">
          <a:xfrm>
            <a:off x="4644008" y="260648"/>
            <a:ext cx="4158041" cy="6138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2013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В первый день войны у клуба состоялся митинг, на котором было принято решение:                              «Все на борьбу с врагом».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7" name="Picture 3" descr="C:\Users\Мама\Desktop\Фотографии  Теплой Горы\Клуб. Дом культуры\клуб празд.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05" r="10480" b="18767"/>
          <a:stretch/>
        </p:blipFill>
        <p:spPr bwMode="auto">
          <a:xfrm>
            <a:off x="1259632" y="2852936"/>
            <a:ext cx="6501009" cy="3115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340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Мама\Desktop\Рисунок.jpg (2)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03" t="9674" r="6052" b="19299"/>
          <a:stretch/>
        </p:blipFill>
        <p:spPr bwMode="auto">
          <a:xfrm>
            <a:off x="1259633" y="1976076"/>
            <a:ext cx="6552728" cy="3741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dirty="0" smtClean="0"/>
              <a:t>21 июня 1941 года был выпускной бал. 11 выпускников,</a:t>
            </a:r>
            <a:br>
              <a:rPr lang="ru-RU" sz="2400" dirty="0" smtClean="0"/>
            </a:br>
            <a:r>
              <a:rPr lang="ru-RU" sz="2400" dirty="0" smtClean="0"/>
              <a:t>завуч , учителя, военрук, завхоз    </a:t>
            </a:r>
            <a:r>
              <a:rPr lang="ru-RU" sz="2400" dirty="0"/>
              <a:t>у</a:t>
            </a:r>
            <a:r>
              <a:rPr lang="ru-RU" sz="2400" dirty="0" smtClean="0"/>
              <a:t>шли добровольцами на фронт. Позднее ушёл директор школы  </a:t>
            </a:r>
            <a:r>
              <a:rPr lang="ru-RU" sz="2400" dirty="0" err="1" smtClean="0"/>
              <a:t>Ширинкин</a:t>
            </a:r>
            <a:r>
              <a:rPr lang="ru-RU" sz="2400" dirty="0" smtClean="0"/>
              <a:t> В.Н.  Вернулись двое: </a:t>
            </a:r>
            <a:r>
              <a:rPr lang="ru-RU" sz="2400" dirty="0" err="1" smtClean="0"/>
              <a:t>Ширинкин</a:t>
            </a:r>
            <a:r>
              <a:rPr lang="ru-RU" sz="2400" dirty="0" smtClean="0"/>
              <a:t> В.Н. и </a:t>
            </a:r>
            <a:r>
              <a:rPr lang="ru-RU" sz="2400" dirty="0" err="1" smtClean="0"/>
              <a:t>Двоеглазов</a:t>
            </a:r>
            <a:r>
              <a:rPr lang="ru-RU" sz="2400" dirty="0" smtClean="0"/>
              <a:t> А.Г.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 descr="C:\Users\Мама\Desktop\Ширинкин В.Н.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65" y="1852960"/>
            <a:ext cx="1224136" cy="1699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7901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1941г. – 1945г.      </a:t>
            </a:r>
            <a:br>
              <a:rPr lang="ru-RU" dirty="0" smtClean="0"/>
            </a:br>
            <a:r>
              <a:rPr lang="ru-RU" dirty="0" smtClean="0"/>
              <a:t>Из 3000 населения посёлка на фронт ушли 450 человек, половина из них не вернулись…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1026" name="Picture 2" descr="C:\Users\Мама\Desktop\фронт\20181122_15361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0" t="34853" r="84" b="17062"/>
          <a:stretch/>
        </p:blipFill>
        <p:spPr bwMode="auto">
          <a:xfrm>
            <a:off x="107504" y="3140968"/>
            <a:ext cx="8949630" cy="32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941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err="1" smtClean="0"/>
              <a:t>Теплогорцы</a:t>
            </a:r>
            <a:r>
              <a:rPr lang="ru-RU" sz="2800" dirty="0" smtClean="0"/>
              <a:t>: труженики тыла, вдовы, узники концлагерей, дети войны. 2019 год.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2050" name="Picture 2" descr="C:\Users\Мама\Desktop\ст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762" r="2269" b="2922"/>
          <a:stretch/>
        </p:blipFill>
        <p:spPr bwMode="auto">
          <a:xfrm>
            <a:off x="311019" y="2204864"/>
            <a:ext cx="8632565" cy="3995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214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Лозунг военного времени: «В труде, как в бою»</a:t>
            </a:r>
            <a:br>
              <a:rPr lang="ru-RU" sz="2400" dirty="0" smtClean="0"/>
            </a:br>
            <a:r>
              <a:rPr lang="ru-RU" sz="2400" dirty="0" smtClean="0"/>
              <a:t>Продукция завода: хромоникелевый чугун для двигателей автомобилей, танков, </a:t>
            </a:r>
            <a:r>
              <a:rPr lang="ru-RU" sz="2400" dirty="0"/>
              <a:t>самолётов, окопные </a:t>
            </a:r>
            <a:r>
              <a:rPr lang="ru-RU" sz="2400" dirty="0" smtClean="0"/>
              <a:t>печки, стабилизаторы снарядов, корпуса гранаты, мульды для металлургических заводов, товары ширпотреба: очажные плиты, колосники, ступки, песты, чугунки, сковородки, жаровни и т.д.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flipH="1">
            <a:off x="-2268760" y="1600200"/>
            <a:ext cx="1584176" cy="45259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Мама\Desktop\рабочие завода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74"/>
          <a:stretch/>
        </p:blipFill>
        <p:spPr bwMode="auto">
          <a:xfrm>
            <a:off x="2498566" y="2708920"/>
            <a:ext cx="6629293" cy="3587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Мама\Desktop\96-я бригада\продукция завод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624" y="4607569"/>
            <a:ext cx="2448272" cy="165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Мама\Desktop\20190430_11391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158" y="2852936"/>
            <a:ext cx="1728169" cy="1296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172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 smtClean="0"/>
              <a:t>Мемориальная доска, посвящённая 96-й отдельной стрелковой бригаде на здании Д/К.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C:\Users\Мама\Desktop\96-я бригада фото для презентации\п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9" y="1471614"/>
            <a:ext cx="3960440" cy="536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787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Почти  в каждом доме размещались на постой бойцы 96-й бригады и Астраханского пехотно- пулеметного училища                  </a:t>
            </a:r>
            <a:r>
              <a:rPr lang="ru-RU" sz="2400" dirty="0"/>
              <a:t>в</a:t>
            </a:r>
            <a:r>
              <a:rPr lang="ru-RU" sz="2400" dirty="0" smtClean="0"/>
              <a:t> семьях </a:t>
            </a:r>
            <a:r>
              <a:rPr lang="ru-RU" sz="2400" dirty="0" err="1" smtClean="0"/>
              <a:t>Гимадудиновых</a:t>
            </a:r>
            <a:r>
              <a:rPr lang="ru-RU" sz="2400" dirty="0" smtClean="0"/>
              <a:t>, </a:t>
            </a:r>
            <a:r>
              <a:rPr lang="ru-RU" sz="2400" dirty="0" err="1" smtClean="0"/>
              <a:t>Двоеглазовых</a:t>
            </a:r>
            <a:r>
              <a:rPr lang="ru-RU" sz="2400" dirty="0" smtClean="0"/>
              <a:t>, </a:t>
            </a:r>
            <a:r>
              <a:rPr lang="ru-RU" sz="2400" dirty="0" err="1" smtClean="0"/>
              <a:t>Чебыкиных</a:t>
            </a:r>
            <a:r>
              <a:rPr lang="ru-RU" sz="2400" dirty="0" smtClean="0"/>
              <a:t>, Куриловых, Шалыгиных, Абрамовых и многих других вспоминают очевидцы тех событий на страницах книги «96-я отдельная стрелковая бригада».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28800"/>
            <a:ext cx="8291264" cy="4497363"/>
          </a:xfrm>
        </p:spPr>
        <p:txBody>
          <a:bodyPr>
            <a:normAutofit/>
          </a:bodyPr>
          <a:lstStyle/>
          <a:p>
            <a:endParaRPr lang="ru-RU" sz="2400" dirty="0" smtClean="0"/>
          </a:p>
          <a:p>
            <a:endParaRPr lang="ru-RU" sz="2400" dirty="0"/>
          </a:p>
          <a:p>
            <a:pPr marL="0" indent="0">
              <a:buNone/>
            </a:pPr>
            <a:r>
              <a:rPr lang="ru-RU" sz="2400" dirty="0" smtClean="0"/>
              <a:t>Труженик тыла </a:t>
            </a:r>
            <a:r>
              <a:rPr lang="ru-RU" sz="2400" dirty="0" err="1" smtClean="0"/>
              <a:t>Чебыкин</a:t>
            </a:r>
            <a:r>
              <a:rPr lang="ru-RU" sz="2400" dirty="0" smtClean="0"/>
              <a:t>                 </a:t>
            </a:r>
            <a:r>
              <a:rPr lang="ru-RU" sz="2400" dirty="0" err="1" smtClean="0"/>
              <a:t>Двоеглазов</a:t>
            </a:r>
            <a:r>
              <a:rPr lang="ru-RU" sz="2400" dirty="0" smtClean="0"/>
              <a:t> Михаил </a:t>
            </a:r>
          </a:p>
          <a:p>
            <a:pPr marL="0" indent="0">
              <a:buNone/>
            </a:pPr>
            <a:r>
              <a:rPr lang="ru-RU" sz="2400" dirty="0" smtClean="0"/>
              <a:t>Виктор Фёдорович,                           Афанасьевич</a:t>
            </a:r>
            <a:endParaRPr lang="ru-RU" sz="2400" dirty="0"/>
          </a:p>
        </p:txBody>
      </p:sp>
      <p:pic>
        <p:nvPicPr>
          <p:cNvPr id="7170" name="Picture 2" descr="C:\Users\Мама\Desktop\96-я бригада\Двоеглазов М.А.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" r="30192" b="66633"/>
          <a:stretch/>
        </p:blipFill>
        <p:spPr bwMode="auto">
          <a:xfrm>
            <a:off x="4860032" y="3689192"/>
            <a:ext cx="3785645" cy="2525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Мама\Desktop\96-я бригада\Чебыкин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87" t="11467" r="19248" b="57695"/>
          <a:stretch/>
        </p:blipFill>
        <p:spPr bwMode="auto">
          <a:xfrm>
            <a:off x="539552" y="3699649"/>
            <a:ext cx="3537429" cy="23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9432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2000" dirty="0" smtClean="0"/>
              <a:t>Письма, найденные в сумке почтальона,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> при разборке киоска</a:t>
            </a:r>
            <a:br>
              <a:rPr lang="ru-RU" sz="2000" dirty="0" smtClean="0"/>
            </a:br>
            <a:r>
              <a:rPr lang="ru-RU" sz="2000" dirty="0" smtClean="0"/>
              <a:t>около клуба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Мама\Desktop\96-я бригада\письмо 1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575" y="1412424"/>
            <a:ext cx="3189896" cy="1552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Мама\Desktop\96-я бригада\письмо1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454" b="30352"/>
          <a:stretch/>
        </p:blipFill>
        <p:spPr bwMode="auto">
          <a:xfrm>
            <a:off x="539552" y="3131377"/>
            <a:ext cx="2712901" cy="3308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Мама\Documents\Scanned Documents\письмо Марии Бойко.jpe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553" r="27840" b="20046"/>
          <a:stretch/>
        </p:blipFill>
        <p:spPr bwMode="auto">
          <a:xfrm>
            <a:off x="3798491" y="3237014"/>
            <a:ext cx="2099431" cy="3096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Мама\Desktop\письмо Марие.jpe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7" t="-15735" r="27229" b="70211"/>
          <a:stretch/>
        </p:blipFill>
        <p:spPr bwMode="auto">
          <a:xfrm>
            <a:off x="3627480" y="814017"/>
            <a:ext cx="2441451" cy="2150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Мама\Desktop\письмо2.jpe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802" b="22147"/>
          <a:stretch/>
        </p:blipFill>
        <p:spPr bwMode="auto">
          <a:xfrm>
            <a:off x="6228184" y="174928"/>
            <a:ext cx="1944216" cy="3097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Мама\Desktop\письмо 2.jpe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477" b="23009"/>
          <a:stretch/>
        </p:blipFill>
        <p:spPr bwMode="auto">
          <a:xfrm>
            <a:off x="6334577" y="3536743"/>
            <a:ext cx="1873343" cy="2981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6085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Бойцы 96-й бригады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Мама\Desktop\ПРЕзентации\96-я бригада фото для презентации\1- Неизвестен, 2- Бисярин А.В.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2889" b="51049"/>
          <a:stretch/>
        </p:blipFill>
        <p:spPr bwMode="auto">
          <a:xfrm>
            <a:off x="2627784" y="1363801"/>
            <a:ext cx="3168352" cy="2073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Мама\Desktop\ПРЕзентации\96-я бригада фото для презентации\в Берлине 1945г.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3" t="1531" r="49374" b="74380"/>
          <a:stretch/>
        </p:blipFill>
        <p:spPr bwMode="auto">
          <a:xfrm>
            <a:off x="2596302" y="3579046"/>
            <a:ext cx="4697260" cy="3146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Мама\Desktop\Старостенко Илья Григ..jpe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6" t="1363" r="50158" b="51527"/>
          <a:stretch/>
        </p:blipFill>
        <p:spPr bwMode="auto">
          <a:xfrm>
            <a:off x="5736388" y="1372139"/>
            <a:ext cx="1402123" cy="2064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822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Боевой путь 96-й бригады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Мама\Desktop\96-я бригада\96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415" y="2037458"/>
            <a:ext cx="5407298" cy="3524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Мама\Desktop\96-я бригада\боевой путь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2" t="17339" r="27305" b="23467"/>
          <a:stretch/>
        </p:blipFill>
        <p:spPr bwMode="auto">
          <a:xfrm>
            <a:off x="6156176" y="1938738"/>
            <a:ext cx="2232248" cy="372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6159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3600" dirty="0" smtClean="0"/>
              <a:t>Сталинградская  битва</a:t>
            </a:r>
            <a:br>
              <a:rPr lang="ru-RU" sz="3600" dirty="0" smtClean="0"/>
            </a:br>
            <a:r>
              <a:rPr lang="ru-RU" sz="3600" dirty="0" smtClean="0"/>
              <a:t>17.07.1942г. – 2.02.1943г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Мама\Desktop\96-я бригада\Сталинград 2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06" b="54549"/>
          <a:stretch/>
        </p:blipFill>
        <p:spPr bwMode="auto">
          <a:xfrm>
            <a:off x="251520" y="2780928"/>
            <a:ext cx="4864533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Мама\Desktop\96-я бригада\Сталинград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387" b="1736"/>
          <a:stretch/>
        </p:blipFill>
        <p:spPr bwMode="auto">
          <a:xfrm>
            <a:off x="5436096" y="176936"/>
            <a:ext cx="3384376" cy="6665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1880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41784"/>
            <a:ext cx="8356185" cy="1143000"/>
          </a:xfrm>
        </p:spPr>
        <p:txBody>
          <a:bodyPr>
            <a:noAutofit/>
          </a:bodyPr>
          <a:lstStyle/>
          <a:p>
            <a:pPr algn="l"/>
            <a:r>
              <a:rPr lang="ru-RU" sz="2800" dirty="0" smtClean="0"/>
              <a:t>Встреча с ветеранами 96-й </a:t>
            </a:r>
            <a:br>
              <a:rPr lang="ru-RU" sz="2800" dirty="0" smtClean="0"/>
            </a:br>
            <a:r>
              <a:rPr lang="ru-RU" sz="2800" dirty="0" smtClean="0"/>
              <a:t>стрелковой </a:t>
            </a:r>
            <a:r>
              <a:rPr lang="ru-RU" sz="2800" dirty="0"/>
              <a:t> </a:t>
            </a:r>
            <a:r>
              <a:rPr lang="ru-RU" sz="2800" dirty="0" smtClean="0"/>
              <a:t>бригады 9 мая 1981 г.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Мама\Desktop\96-я бригада\встр. 81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91271"/>
            <a:ext cx="5024438" cy="3163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Мама\Desktop\96-я бригада\встреча 1981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6" t="1693" r="18733" b="21109"/>
          <a:stretch/>
        </p:blipFill>
        <p:spPr bwMode="auto">
          <a:xfrm>
            <a:off x="6043042" y="2321072"/>
            <a:ext cx="3100958" cy="4219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Мама\Desktop\96-я бригада\встреча 1981 (3).jpe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5" t="1806" r="22840" b="61476"/>
          <a:stretch/>
        </p:blipFill>
        <p:spPr bwMode="auto">
          <a:xfrm>
            <a:off x="6043042" y="231573"/>
            <a:ext cx="2921446" cy="1996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Мама\Desktop\96-я бригада\у столба Европ- Азия 1981.jpe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618" b="67117"/>
          <a:stretch/>
        </p:blipFill>
        <p:spPr bwMode="auto">
          <a:xfrm>
            <a:off x="1359460" y="1577401"/>
            <a:ext cx="2660624" cy="1759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4737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579296" cy="1143000"/>
          </a:xfrm>
        </p:spPr>
        <p:txBody>
          <a:bodyPr>
            <a:normAutofit/>
          </a:bodyPr>
          <a:lstStyle/>
          <a:p>
            <a:pPr algn="l"/>
            <a:r>
              <a:rPr lang="ru-RU" sz="2400" dirty="0" smtClean="0"/>
              <a:t>Презентация</a:t>
            </a:r>
            <a:br>
              <a:rPr lang="ru-RU" sz="2400" dirty="0" smtClean="0"/>
            </a:br>
            <a:r>
              <a:rPr lang="ru-RU" sz="2400" dirty="0" smtClean="0"/>
              <a:t>книги 1.10.2015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 marL="0" indent="0">
              <a:buNone/>
            </a:pPr>
            <a:r>
              <a:rPr lang="ru-RU" sz="2400" dirty="0" smtClean="0"/>
              <a:t>Встреча </a:t>
            </a:r>
          </a:p>
          <a:p>
            <a:pPr marL="0" indent="0">
              <a:buNone/>
            </a:pPr>
            <a:r>
              <a:rPr lang="ru-RU" sz="2400" dirty="0" smtClean="0"/>
              <a:t>со школьниками</a:t>
            </a:r>
          </a:p>
          <a:p>
            <a:pPr marL="0" indent="0">
              <a:buNone/>
            </a:pPr>
            <a:r>
              <a:rPr lang="ru-RU" sz="2400" dirty="0" smtClean="0"/>
              <a:t>в 2016 г.</a:t>
            </a:r>
            <a:endParaRPr lang="ru-RU" sz="2400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2050" name="Picture 2" descr="C:\Users\Мама\Desktop\96-я бригада\встреча 2015 през.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50" r="1485" b="15678"/>
          <a:stretch/>
        </p:blipFill>
        <p:spPr bwMode="auto">
          <a:xfrm>
            <a:off x="2411760" y="404664"/>
            <a:ext cx="6335377" cy="2897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Мама\Desktop\96-я бригада\встреча 2016год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58" b="11158"/>
          <a:stretch/>
        </p:blipFill>
        <p:spPr bwMode="auto">
          <a:xfrm>
            <a:off x="3347864" y="3613426"/>
            <a:ext cx="5256584" cy="2889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2513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Встреча школьников с авторами книги и очевидцами </a:t>
            </a:r>
            <a:r>
              <a:rPr lang="ru-RU" smtClean="0"/>
              <a:t>тех лет в 2018 г.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4819" name="Picture 3" descr="C:\Documents and Settings\Администратор\Рабочий стол\меропр. 2018\96 бригада\20180511_133325.jpg"/>
          <p:cNvPicPr>
            <a:picLocks noChangeAspect="1" noChangeArrowheads="1"/>
          </p:cNvPicPr>
          <p:nvPr/>
        </p:nvPicPr>
        <p:blipFill>
          <a:blip r:embed="rId2" cstate="print"/>
          <a:srcRect l="3020" b="4769"/>
          <a:stretch>
            <a:fillRect/>
          </a:stretch>
        </p:blipFill>
        <p:spPr bwMode="auto">
          <a:xfrm>
            <a:off x="827584" y="4293096"/>
            <a:ext cx="2627784" cy="1935309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pic>
        <p:nvPicPr>
          <p:cNvPr id="34820" name="Picture 4" descr="C:\Documents and Settings\Администратор\Рабочий стол\меропр. 2018\96 бригада\20180511_1434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700808"/>
            <a:ext cx="3073757" cy="2305318"/>
          </a:xfrm>
          <a:prstGeom prst="rect">
            <a:avLst/>
          </a:prstGeom>
          <a:noFill/>
        </p:spPr>
      </p:pic>
      <p:pic>
        <p:nvPicPr>
          <p:cNvPr id="34821" name="Picture 5" descr="C:\Documents and Settings\Администратор\Рабочий стол\меропр. 2018\96 бригада\20180511_143734.jpg"/>
          <p:cNvPicPr>
            <a:picLocks noChangeAspect="1" noChangeArrowheads="1"/>
          </p:cNvPicPr>
          <p:nvPr/>
        </p:nvPicPr>
        <p:blipFill>
          <a:blip r:embed="rId4" cstate="print"/>
          <a:srcRect l="15860" t="17204" r="26075" b="5377"/>
          <a:stretch>
            <a:fillRect/>
          </a:stretch>
        </p:blipFill>
        <p:spPr bwMode="auto">
          <a:xfrm>
            <a:off x="1187624" y="1844824"/>
            <a:ext cx="2160240" cy="2160240"/>
          </a:xfrm>
          <a:prstGeom prst="rect">
            <a:avLst/>
          </a:prstGeom>
          <a:noFill/>
        </p:spPr>
      </p:pic>
      <p:pic>
        <p:nvPicPr>
          <p:cNvPr id="34822" name="Picture 6" descr="C:\Documents and Settings\Администратор\Рабочий стол\меропр. 2018\96 бригада\20180511_133311.jpg"/>
          <p:cNvPicPr>
            <a:picLocks noChangeAspect="1" noChangeArrowheads="1"/>
          </p:cNvPicPr>
          <p:nvPr/>
        </p:nvPicPr>
        <p:blipFill>
          <a:blip r:embed="rId5" cstate="print"/>
          <a:srcRect t="35895" r="190"/>
          <a:stretch>
            <a:fillRect/>
          </a:stretch>
        </p:blipFill>
        <p:spPr bwMode="auto">
          <a:xfrm>
            <a:off x="-43817376" y="30640556"/>
            <a:ext cx="6840760" cy="3295232"/>
          </a:xfrm>
          <a:prstGeom prst="rect">
            <a:avLst/>
          </a:prstGeom>
          <a:noFill/>
        </p:spPr>
      </p:pic>
      <p:pic>
        <p:nvPicPr>
          <p:cNvPr id="34824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3928" y="4293096"/>
            <a:ext cx="4704523" cy="1941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dirty="0" smtClean="0"/>
              <a:t>1943 г. январь- июнь в Тёплой Горе размещалось </a:t>
            </a:r>
            <a:r>
              <a:rPr lang="ru-RU" sz="2400" dirty="0"/>
              <a:t>1</a:t>
            </a:r>
            <a:r>
              <a:rPr lang="ru-RU" sz="2400" dirty="0" smtClean="0"/>
              <a:t>-е Астраханское пехотное стрелково- пулемётное училище. Воевали на Курской дуге, под Прохоровкой, прошли с боями Украину, Молдавию, Румынию, Польшу, Чехословакию, Германию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Мама\Desktop\96-я бригада\с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458416"/>
            <a:ext cx="4705773" cy="2913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Мама\Desktop\96-я бригада\сп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58416"/>
            <a:ext cx="4005417" cy="2913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4244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Долгожданная Победа!               Тёплая Гора 9 мая 1945 года.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Мама\Desktop\Фотографии  Теплой Горы\Клуб. Дом культуры\9 мая 1945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39892"/>
            <a:ext cx="8115726" cy="4935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43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784976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Мемориал на ул. Победы. Открытие </a:t>
            </a:r>
            <a:br>
              <a:rPr lang="ru-RU" dirty="0" smtClean="0"/>
            </a:br>
            <a:r>
              <a:rPr lang="ru-RU" dirty="0" smtClean="0"/>
              <a:t>9 мая 1970 г.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3749067"/>
              </p:ext>
            </p:extLst>
          </p:nvPr>
        </p:nvGraphicFramePr>
        <p:xfrm>
          <a:off x="1691680" y="332656"/>
          <a:ext cx="7032898" cy="739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7" name="Document" r:id="rId4" imgW="7188735" imgH="7553045" progId="Word.Document.8">
                  <p:embed/>
                </p:oleObj>
              </mc:Choice>
              <mc:Fallback>
                <p:oleObj name="Document" r:id="rId4" imgW="7188735" imgH="7553045" progId="Word.Document.8">
                  <p:embed/>
                  <p:pic>
                    <p:nvPicPr>
                      <p:cNvPr id="0" name="Picture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1680" y="332656"/>
                        <a:ext cx="7032898" cy="73908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70728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Ветераны в конце 20-го века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Мама\Desktop\ветераны.1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3" t="-2149" r="1749" b="54298"/>
          <a:stretch/>
        </p:blipFill>
        <p:spPr bwMode="auto">
          <a:xfrm>
            <a:off x="0" y="2780928"/>
            <a:ext cx="4864613" cy="323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Мама\Desktop\ветераны 2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2" r="4858" b="49474"/>
          <a:stretch/>
        </p:blipFill>
        <p:spPr bwMode="auto">
          <a:xfrm>
            <a:off x="4981609" y="2926413"/>
            <a:ext cx="4072675" cy="3093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0397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7"/>
            <a:ext cx="9144000" cy="1451045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smtClean="0"/>
              <a:t>       Наши земляки- </a:t>
            </a:r>
            <a:br>
              <a:rPr lang="ru-RU" dirty="0" smtClean="0"/>
            </a:br>
            <a:r>
              <a:rPr lang="ru-RU" dirty="0" smtClean="0"/>
              <a:t>       последние ветераны войны.</a:t>
            </a:r>
            <a:br>
              <a:rPr lang="ru-RU" dirty="0" smtClean="0"/>
            </a:br>
            <a:r>
              <a:rPr lang="ru-RU" sz="2800" dirty="0" smtClean="0"/>
              <a:t>Пирожков Виктор Михайлович          Кичигин Владимир Иванович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7" name="Picture 3" descr="C:\Users\Мама\Desktop\ПирожковВ.М.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92" y="2079027"/>
            <a:ext cx="4851440" cy="4236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Мама\Desktop\Кичигин В.И.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6" t="6759" r="2785" b="13738"/>
          <a:stretch/>
        </p:blipFill>
        <p:spPr bwMode="auto">
          <a:xfrm>
            <a:off x="5220072" y="1847656"/>
            <a:ext cx="3820438" cy="4433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4091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День Победы- любимый праздник </a:t>
            </a:r>
            <a:r>
              <a:rPr lang="ru-RU" dirty="0" err="1" smtClean="0"/>
              <a:t>теплогорцев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Мама\Desktop\мемориал 1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2227" y="2607097"/>
            <a:ext cx="3980252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Мама\Desktop\мемориал 2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567564"/>
            <a:ext cx="4608512" cy="3255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3282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Бессмертный полк. 9 мая 2016г.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Мама\Desktop\SDC1159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068960"/>
            <a:ext cx="4300582" cy="3225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Мама\Desktop\SDC1162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108041"/>
            <a:ext cx="4248472" cy="3186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559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Книги о событиях Великой Отечественной войны местных авторов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Мама\Desktop\кн. Гим.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198" b="29503"/>
          <a:stretch/>
        </p:blipFill>
        <p:spPr bwMode="auto">
          <a:xfrm>
            <a:off x="242942" y="1803103"/>
            <a:ext cx="2520280" cy="3713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Мама\Desktop\книга Попонина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462" b="30078"/>
          <a:stretch/>
        </p:blipFill>
        <p:spPr bwMode="auto">
          <a:xfrm>
            <a:off x="6372200" y="1786384"/>
            <a:ext cx="2563349" cy="3596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Мама\Desktop\ПРЕзентации\96-я бригада фото для презентации\обложка 96-я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7" y="1745489"/>
            <a:ext cx="2560085" cy="3748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6570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Книга 96-я отдельная стрелковая бригада  Посвящена 70-летию  Великой Победы.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Мама\Desktop\96-я бригада\обл. 96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13" t="8551" r="17467" b="46110"/>
          <a:stretch/>
        </p:blipFill>
        <p:spPr bwMode="auto">
          <a:xfrm>
            <a:off x="3147814" y="1556791"/>
            <a:ext cx="5652066" cy="4846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Мама\Desktop\96-я бригада\победа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67" r="55180" b="52657"/>
          <a:stretch/>
        </p:blipFill>
        <p:spPr bwMode="auto">
          <a:xfrm>
            <a:off x="323528" y="1649050"/>
            <a:ext cx="3483610" cy="477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6644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996</TotalTime>
  <Words>293</Words>
  <Application>Microsoft Office PowerPoint</Application>
  <PresentationFormat>Экран (4:3)</PresentationFormat>
  <Paragraphs>47</Paragraphs>
  <Slides>27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9" baseType="lpstr">
      <vt:lpstr>Тема Office</vt:lpstr>
      <vt:lpstr>Document</vt:lpstr>
      <vt:lpstr>Презентация PowerPoint</vt:lpstr>
      <vt:lpstr> Станция Тёплая Гора в довоенный период</vt:lpstr>
      <vt:lpstr>Есть на Урале Тёплая Гора- Рабочий небольшой посёлок. Уж больше века он живёт Средь речек, гор, могучих ёлок. Т.Н. Гимадудинов</vt:lpstr>
      <vt:lpstr>Презентация PowerPoint</vt:lpstr>
      <vt:lpstr>В первый день войны у клуба состоялся митинг, на котором было принято решение:                              «Все на борьбу с врагом».</vt:lpstr>
      <vt:lpstr>21 июня 1941 года был выпускной бал. 11 выпускников, завуч , учителя, военрук, завхоз    ушли добровольцами на фронт. Позднее ушёл директор школы  Ширинкин В.Н.  Вернулись двое: Ширинкин В.Н. и Двоеглазов А.Г.</vt:lpstr>
      <vt:lpstr>  1941г. – 1945г.       Из 3000 населения посёлка на фронт ушли 450 человек, половина из них не вернулись…</vt:lpstr>
      <vt:lpstr>Теплогорцы: труженики тыла, вдовы, узники концлагерей, дети войны. 2019 год.</vt:lpstr>
      <vt:lpstr> Лозунг военного времени: «В труде, как в бою» Продукция завода: хромоникелевый чугун для двигателей автомобилей, танков, самолётов, окопные печки, стабилизаторы снарядов, корпуса гранаты, мульды для металлургических заводов, товары ширпотреба: очажные плиты, колосники, ступки, песты, чугунки, сковородки, жаровни и т.д.</vt:lpstr>
      <vt:lpstr>Мемориальная доска, посвящённая 96-й отдельной стрелковой бригаде на здании Д/К.</vt:lpstr>
      <vt:lpstr>Почти  в каждом доме размещались на постой бойцы 96-й бригады и Астраханского пехотно- пулеметного училища                  в семьях Гимадудиновых, Двоеглазовых, Чебыкиных, Куриловых, Шалыгиных, Абрамовых и многих других вспоминают очевидцы тех событий на страницах книги «96-я отдельная стрелковая бригада».</vt:lpstr>
      <vt:lpstr>Письма, найденные в сумке почтальона,  при разборке киоска около клуба</vt:lpstr>
      <vt:lpstr>Бойцы 96-й бригады</vt:lpstr>
      <vt:lpstr>Боевой путь 96-й бригады</vt:lpstr>
      <vt:lpstr>Сталинградская  битва 17.07.1942г. – 2.02.1943г.</vt:lpstr>
      <vt:lpstr>Встреча с ветеранами 96-й  стрелковой  бригады 9 мая 1981 г.</vt:lpstr>
      <vt:lpstr>Презентация книги 1.10.2015</vt:lpstr>
      <vt:lpstr>Встреча школьников с авторами книги и очевидцами тех лет в 2018 г.</vt:lpstr>
      <vt:lpstr>1943 г. январь- июнь в Тёплой Горе размещалось 1-е Астраханское пехотное стрелково- пулемётное училище. Воевали на Курской дуге, под Прохоровкой, прошли с боями Украину, Молдавию, Румынию, Польшу, Чехословакию, Германию</vt:lpstr>
      <vt:lpstr>Долгожданная Победа!               Тёплая Гора 9 мая 1945 года. </vt:lpstr>
      <vt:lpstr>Мемориал на ул. Победы. Открытие  9 мая 1970 г.</vt:lpstr>
      <vt:lpstr>Ветераны в конце 20-го века</vt:lpstr>
      <vt:lpstr>       Наши земляки-         последние ветераны войны. Пирожков Виктор Михайлович          Кичигин Владимир Иванович</vt:lpstr>
      <vt:lpstr>День Победы- любимый праздник теплогорцев</vt:lpstr>
      <vt:lpstr>Бессмертный полк. 9 мая 2016г.</vt:lpstr>
      <vt:lpstr>Книги о событиях Великой Отечественной войны местных авторов</vt:lpstr>
      <vt:lpstr>Книга 96-я отдельная стрелковая бригада  Посвящена 70-летию  Великой Победы.</vt:lpstr>
    </vt:vector>
  </TitlesOfParts>
  <Company>Krokoz™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Мама</dc:creator>
  <cp:lastModifiedBy>Лена</cp:lastModifiedBy>
  <cp:revision>80</cp:revision>
  <dcterms:created xsi:type="dcterms:W3CDTF">2019-04-15T07:50:47Z</dcterms:created>
  <dcterms:modified xsi:type="dcterms:W3CDTF">2020-04-29T11:35:06Z</dcterms:modified>
</cp:coreProperties>
</file>