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taganrog.bezformata.com/word/zaezzhaya/35376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aganrog.bezformata.com/word/kalinin/11579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lermontov.bezformata.com/word/vozvrata-net/1267027/" TargetMode="External"/><Relationship Id="rId2" Type="http://schemas.openxmlformats.org/officeDocument/2006/relationships/hyperlink" Target="https://lermontov.bezformata.com/word/eho-vojni/132430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ermontov.bezformata.com/word/kalininskoe-leto/1348246/" TargetMode="External"/><Relationship Id="rId4" Type="http://schemas.openxmlformats.org/officeDocument/2006/relationships/hyperlink" Target="https://lermontov.bezformata.com/word/donskov/15802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016223"/>
          </a:xfrm>
        </p:spPr>
        <p:txBody>
          <a:bodyPr/>
          <a:lstStyle/>
          <a:p>
            <a:r>
              <a:rPr lang="ru-RU" dirty="0" smtClean="0"/>
              <a:t>«Продолжил шолоховские традиции»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3001888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cs typeface="Aharoni" pitchFamily="2" charset="-79"/>
              </a:rPr>
              <a:t> </a:t>
            </a:r>
            <a:r>
              <a:rPr lang="ru-RU" sz="4400" dirty="0" smtClean="0">
                <a:solidFill>
                  <a:srgbClr val="FF0000"/>
                </a:solidFill>
                <a:cs typeface="Aharoni" pitchFamily="2" charset="-79"/>
              </a:rPr>
              <a:t>Анатолий Вениаминович Калинин (1916-2008) — советский писатель, поэт и драматург, </a:t>
            </a:r>
            <a:r>
              <a:rPr lang="ru-RU" sz="4400" dirty="0" smtClean="0">
                <a:solidFill>
                  <a:srgbClr val="FF0000"/>
                </a:solidFill>
                <a:cs typeface="Aharoni" pitchFamily="2" charset="-79"/>
              </a:rPr>
              <a:t>публицист</a:t>
            </a:r>
            <a:endParaRPr lang="ru-RU" sz="4400" dirty="0">
              <a:solidFill>
                <a:srgbClr val="FF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.mycdn.me/i?r=AyH4iRPQ2q0otWIFepML2LxRMmnKv8g5BaA7J1bSMcy26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332656"/>
            <a:ext cx="8229600" cy="586551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3600" dirty="0" smtClean="0">
                <a:solidFill>
                  <a:srgbClr val="FF0000"/>
                </a:solidFill>
              </a:rPr>
              <a:t>Анатолий </a:t>
            </a:r>
            <a:r>
              <a:rPr lang="ru-RU" sz="3600" dirty="0" smtClean="0">
                <a:solidFill>
                  <a:srgbClr val="FF0000"/>
                </a:solidFill>
              </a:rPr>
              <a:t>Калинин родился 22 августа 1916 года в станице Каменской (ныне город Каменск-Шахтинский Ростовской области) в семье учителя, происходившего из донских </a:t>
            </a:r>
            <a:r>
              <a:rPr lang="ru-RU" sz="3600" dirty="0" smtClean="0">
                <a:solidFill>
                  <a:srgbClr val="FF0000"/>
                </a:solidFill>
              </a:rPr>
              <a:t>ка</a:t>
            </a:r>
            <a:r>
              <a:rPr lang="ru-RU" sz="3600" dirty="0" smtClean="0">
                <a:solidFill>
                  <a:srgbClr val="FF0000"/>
                </a:solidFill>
              </a:rPr>
              <a:t>заков.</a:t>
            </a:r>
          </a:p>
          <a:p>
            <a:pPr lvl="0">
              <a:buNone/>
            </a:pPr>
            <a:endParaRPr lang="ru-RU" sz="2400" dirty="0" smtClean="0">
              <a:solidFill>
                <a:srgbClr val="002060"/>
              </a:solidFill>
            </a:endParaRPr>
          </a:p>
          <a:p>
            <a:pPr lvl="0"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Он </a:t>
            </a:r>
            <a: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любви всенародной повинен</a:t>
            </a:r>
            <a:b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Кто б </a:t>
            </a:r>
            <a:r>
              <a:rPr lang="ru-RU" sz="2400" dirty="0" smtClean="0">
                <a:solidFill>
                  <a:srgbClr val="C61212"/>
                </a:solidFill>
                <a:latin typeface="Arial" pitchFamily="34" charset="0"/>
                <a:ea typeface="Times New Roman" pitchFamily="18" charset="0"/>
                <a:cs typeface="Arial" pitchFamily="34" charset="0"/>
                <a:hlinkClick r:id="rId2" tooltip="заезжий"/>
              </a:rPr>
              <a:t>заезжий</a:t>
            </a:r>
            <a: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 о нем не спросил,</a:t>
            </a:r>
            <a:b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Сообщаем писатель Калинин –</a:t>
            </a:r>
            <a:b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4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Фронтовик и казачества с</a:t>
            </a:r>
            <a:r>
              <a:rPr lang="ru-RU" sz="2800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ын</a:t>
            </a:r>
            <a:r>
              <a:rPr lang="ru-RU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…</a:t>
            </a:r>
            <a:br>
              <a:rPr lang="ru-RU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               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Содержимое 3" descr="https://lermontov.bezformata.com/content/image487532850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7656" y="3429000"/>
            <a:ext cx="309634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Алена\Pictures\002835 (Цветок, желтый, позитив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95536" y="332656"/>
            <a:ext cx="806489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      Имя </a:t>
            </a:r>
            <a:r>
              <a:rPr lang="ru-RU" sz="3600" dirty="0" smtClean="0"/>
              <a:t>Анатолия </a:t>
            </a:r>
            <a:r>
              <a:rPr lang="ru-RU" sz="3600" u="sng" dirty="0" smtClean="0">
                <a:hlinkClick r:id="rId3" tooltip="Калинина"/>
              </a:rPr>
              <a:t>Калинина</a:t>
            </a:r>
            <a:r>
              <a:rPr lang="ru-RU" sz="3600" dirty="0" smtClean="0"/>
              <a:t> знают </a:t>
            </a:r>
            <a:endParaRPr lang="ru-RU" sz="3600" dirty="0" smtClean="0"/>
          </a:p>
          <a:p>
            <a:pPr algn="ctr"/>
            <a:r>
              <a:rPr lang="ru-RU" sz="3600" dirty="0" smtClean="0"/>
              <a:t> </a:t>
            </a:r>
            <a:r>
              <a:rPr lang="ru-RU" sz="3600" dirty="0" smtClean="0"/>
              <a:t>  на  донской </a:t>
            </a:r>
            <a:r>
              <a:rPr lang="ru-RU" sz="3600" dirty="0" smtClean="0"/>
              <a:t>земле и далеко за ее пределами. Человека меряют его </a:t>
            </a:r>
            <a:r>
              <a:rPr lang="ru-RU" sz="3600" dirty="0" smtClean="0"/>
              <a:t>делами. </a:t>
            </a:r>
            <a:r>
              <a:rPr lang="ru-RU" sz="3600" dirty="0" smtClean="0"/>
              <a:t>Анатолий Калинин - один из «рядовых шолоховской роты» донских писателей</a:t>
            </a:r>
            <a:r>
              <a:rPr lang="ru-RU" sz="3600" dirty="0" smtClean="0"/>
              <a:t>,</a:t>
            </a:r>
            <a:r>
              <a:rPr lang="ru-RU" sz="3600" dirty="0" smtClean="0"/>
              <a:t> которые своими произведениями прославили донскую землю на весь мир.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Художественные произведения А.В.Калинина</a:t>
            </a:r>
            <a:endParaRPr lang="ru-RU" sz="2800" dirty="0"/>
          </a:p>
        </p:txBody>
      </p:sp>
      <p:pic>
        <p:nvPicPr>
          <p:cNvPr id="4" name="Содержимое 3" descr="https://lermontov.bezformata.com/content/image48753290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8064896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Фильм снят по роману «Цыган» А.Калинина</a:t>
            </a:r>
            <a:endParaRPr lang="ru-RU" dirty="0"/>
          </a:p>
        </p:txBody>
      </p:sp>
      <p:pic>
        <p:nvPicPr>
          <p:cNvPr id="6" name="Содержимое 5" descr="https://i.ytimg.com/vi/V7Hf5mkIq6Q/maxresdefault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9144000" cy="530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Первая книга </a:t>
            </a:r>
            <a:r>
              <a:rPr lang="ru-RU" sz="3600" b="1" dirty="0" smtClean="0"/>
              <a:t>А</a:t>
            </a:r>
            <a:r>
              <a:rPr lang="ru-RU" sz="3600" dirty="0" smtClean="0"/>
              <a:t>. </a:t>
            </a:r>
            <a:r>
              <a:rPr lang="ru-RU" sz="3600" b="1" dirty="0" smtClean="0"/>
              <a:t>Калинина</a:t>
            </a:r>
            <a:r>
              <a:rPr lang="ru-RU" sz="3600" dirty="0" smtClean="0"/>
              <a:t> вышла в 1940 году. Это был роман «</a:t>
            </a:r>
            <a:r>
              <a:rPr lang="ru-RU" sz="3600" b="1" dirty="0" smtClean="0"/>
              <a:t>Курганы</a:t>
            </a:r>
            <a:r>
              <a:rPr lang="ru-RU" sz="3600" dirty="0" smtClean="0"/>
              <a:t>», посвященный колхозной нови в казачьем крае.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4" name="Содержимое 3" descr="https://cache.osta.ee/iv2/auctions/1_20_5008305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132856"/>
            <a:ext cx="806489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002060"/>
                </a:solidFill>
              </a:rPr>
              <a:t>     А</a:t>
            </a:r>
            <a:r>
              <a:rPr lang="ru-RU" dirty="0" smtClean="0">
                <a:solidFill>
                  <a:srgbClr val="002060"/>
                </a:solidFill>
              </a:rPr>
              <a:t>. В. Калинин более 20 лет был депутатом Верховного Совета Российской Федерации. Награжден орденами Ленина (дважды), Октябрьской Революции, Трудового Красного Знамени, Дружбы народов, Отечественной войны 1-й степени, Красной Звезды. В 1973 году он удостоен звания лауреата Государственной премии РСФСР имени Горького за повести «</a:t>
            </a:r>
            <a:r>
              <a:rPr lang="ru-RU" dirty="0" smtClean="0">
                <a:solidFill>
                  <a:srgbClr val="002060"/>
                </a:solidFill>
                <a:hlinkClick r:id="rId2" tooltip="Эхо войны"/>
              </a:rPr>
              <a:t>Эхо войны</a:t>
            </a:r>
            <a:r>
              <a:rPr lang="ru-RU" dirty="0" smtClean="0">
                <a:solidFill>
                  <a:srgbClr val="002060"/>
                </a:solidFill>
              </a:rPr>
              <a:t>» и «</a:t>
            </a:r>
            <a:r>
              <a:rPr lang="ru-RU" dirty="0" smtClean="0">
                <a:solidFill>
                  <a:srgbClr val="002060"/>
                </a:solidFill>
                <a:hlinkClick r:id="rId3" tooltip="Возврата нет"/>
              </a:rPr>
              <a:t>Возврата нет</a:t>
            </a:r>
            <a:r>
              <a:rPr lang="ru-RU" dirty="0" smtClean="0">
                <a:solidFill>
                  <a:srgbClr val="002060"/>
                </a:solidFill>
              </a:rPr>
              <a:t>». Лауреат областной литературной премии имени М. А. Шолохова (2000). Его имя присвоено поисковому отряду «</a:t>
            </a:r>
            <a:r>
              <a:rPr lang="ru-RU" dirty="0" smtClean="0">
                <a:solidFill>
                  <a:srgbClr val="002060"/>
                </a:solidFill>
                <a:hlinkClick r:id="rId4" tooltip="Донской"/>
              </a:rPr>
              <a:t>Донской</a:t>
            </a:r>
            <a:r>
              <a:rPr lang="ru-RU" dirty="0" smtClean="0">
                <a:solidFill>
                  <a:srgbClr val="002060"/>
                </a:solidFill>
              </a:rPr>
              <a:t>» и нескольким библиотекам из Ростовской области. Ежегодно проводятся Калининские чтения и областной фестиваль «</a:t>
            </a:r>
            <a:r>
              <a:rPr lang="ru-RU" dirty="0" smtClean="0">
                <a:solidFill>
                  <a:srgbClr val="002060"/>
                </a:solidFill>
                <a:hlinkClick r:id="rId5" tooltip="Калининское лето"/>
              </a:rPr>
              <a:t>Калининское лето</a:t>
            </a:r>
            <a:r>
              <a:rPr lang="ru-RU" dirty="0" smtClean="0">
                <a:solidFill>
                  <a:srgbClr val="002060"/>
                </a:solidFill>
              </a:rPr>
              <a:t>» в хуторе </a:t>
            </a:r>
            <a:r>
              <a:rPr lang="ru-RU" dirty="0" err="1" smtClean="0">
                <a:solidFill>
                  <a:srgbClr val="002060"/>
                </a:solidFill>
              </a:rPr>
              <a:t>Пухляковский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А</a:t>
            </a:r>
            <a:r>
              <a:rPr lang="ru-RU" sz="3100" dirty="0" smtClean="0"/>
              <a:t>. В. Калинин умер 12 июня 2008 года на хуторе </a:t>
            </a:r>
            <a:r>
              <a:rPr lang="ru-RU" sz="3100" dirty="0" err="1" smtClean="0"/>
              <a:t>Пухляковском</a:t>
            </a:r>
            <a:r>
              <a:rPr lang="ru-RU" sz="3100" dirty="0" smtClean="0"/>
              <a:t> Ростовской области. Похоронен там же, во дворе своего собственного дома.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ustdon.info/images/2018_2/06/den/030_udn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44824"/>
            <a:ext cx="7704856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>
                <a:solidFill>
                  <a:srgbClr val="C00000"/>
                </a:solidFill>
              </a:rPr>
              <a:t>В </a:t>
            </a:r>
            <a:r>
              <a:rPr lang="ru-RU" sz="4000" dirty="0" smtClean="0">
                <a:solidFill>
                  <a:srgbClr val="C00000"/>
                </a:solidFill>
              </a:rPr>
              <a:t>городе Ростове-на-Дону на улице Пушкинской установлен бюст </a:t>
            </a:r>
            <a:r>
              <a:rPr lang="ru-RU" sz="4000" dirty="0" smtClean="0">
                <a:solidFill>
                  <a:srgbClr val="C00000"/>
                </a:solidFill>
              </a:rPr>
              <a:t>писателя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Содержимое 7" descr="https://donlib.ru/images/omo/46_omo_23.08.1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600200"/>
            <a:ext cx="6264696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175</Words>
  <Application>Microsoft Office PowerPoint</Application>
  <PresentationFormat>Экран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«Продолжил шолоховские традиции» </vt:lpstr>
      <vt:lpstr>Слайд 2</vt:lpstr>
      <vt:lpstr>Слайд 3</vt:lpstr>
      <vt:lpstr>Слайд 4</vt:lpstr>
      <vt:lpstr>Художественные произведения А.В.Калинина</vt:lpstr>
      <vt:lpstr>Фильм снят по роману «Цыган» А.Калинина</vt:lpstr>
      <vt:lpstr>Первая книга А. Калинина вышла в 1940 году. Это был роман «Курганы», посвященный колхозной нови в казачьем крае. </vt:lpstr>
      <vt:lpstr>Слайд 8</vt:lpstr>
      <vt:lpstr>  А. В. Калинин умер 12 июня 2008 года на хуторе Пухляковском Ростовской области. Похоронен там же, во дворе своего собственного дома. </vt:lpstr>
      <vt:lpstr> В городе Ростове-на-Дону на улице Пушкинской установлен бюст писателя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«Продолжил шолоховские традиции» </dc:title>
  <dc:creator>Библиотека</dc:creator>
  <cp:lastModifiedBy>Алена</cp:lastModifiedBy>
  <cp:revision>6</cp:revision>
  <dcterms:created xsi:type="dcterms:W3CDTF">2021-08-25T08:43:55Z</dcterms:created>
  <dcterms:modified xsi:type="dcterms:W3CDTF">2021-08-25T09:37:45Z</dcterms:modified>
</cp:coreProperties>
</file>