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7" r:id="rId20"/>
    <p:sldId id="275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457" autoAdjust="0"/>
    <p:restoredTop sz="94660"/>
  </p:normalViewPr>
  <p:slideViewPr>
    <p:cSldViewPr>
      <p:cViewPr varScale="1">
        <p:scale>
          <a:sx n="61" d="100"/>
          <a:sy n="61" d="100"/>
        </p:scale>
        <p:origin x="-87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06.11.2020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06.11.2020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06.11.2020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06.11.2020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06.11.2020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06.11.2020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06.11.2020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06.11.2020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06.11.2020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06.11.2020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06.11.2020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06.11.2020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836713"/>
            <a:ext cx="7772400" cy="2376263"/>
          </a:xfrm>
        </p:spPr>
        <p:txBody>
          <a:bodyPr/>
          <a:lstStyle/>
          <a:p>
            <a:r>
              <a:rPr lang="ru-RU" dirty="0" smtClean="0"/>
              <a:t>Литературный круиз по произведениям Е.И.Чарушина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284984"/>
            <a:ext cx="6400800" cy="2353816"/>
          </a:xfrm>
        </p:spPr>
        <p:txBody>
          <a:bodyPr/>
          <a:lstStyle/>
          <a:p>
            <a:r>
              <a:rPr lang="ru-RU" dirty="0" smtClean="0"/>
              <a:t>«И лисята, и зайчата, и медведь»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4572000" y="5445224"/>
            <a:ext cx="42661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Составитель Баланина Н.Г., заведующая</a:t>
            </a:r>
          </a:p>
          <a:p>
            <a:r>
              <a:rPr lang="ru-RU" dirty="0" smtClean="0"/>
              <a:t> Сарановской библиотеки-филиала МБУК</a:t>
            </a:r>
          </a:p>
          <a:p>
            <a:r>
              <a:rPr lang="ru-RU" dirty="0" smtClean="0"/>
              <a:t>«ГЦГБ»</a:t>
            </a:r>
            <a:endParaRPr lang="ru-RU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ds02.infourok.ru/uploads/ex/0c02/00024269-e3f07375/img4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172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im0-tub-ru.yandex.net/i?id=1b0dfe6363dd64a9306154f3ddf4c72d-l&amp;n=13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172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cloud.prezentacii.org/19/04/142640/images/screen8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24440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skazki.dy9.ru/wp-content/uploads/2018/03/Azbuka_zhivoj_prirodi_-_Barkov_A_-_Lisica_-_Uznaj-ka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24440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pritchi.ru/content/parimg/60/825/60825046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1723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ds05.infourok.ru/uploads/ex/0e1d/000c2f94-5b307732/img10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172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ds04.infourok.ru/uploads/ex/0ee9/0016cb38-38227c91/img18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24440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cf.ppt-online.org/files/slide/v/VNYkJ1nb85vLrRau9IXFy7KHjwedDCA3OB6hSU/slide-8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172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ds04.infourok.ru/uploads/ex/12de/001730d5-ddaf7c81/img6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528" y="0"/>
            <a:ext cx="842493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ds05.infourok.ru/uploads/ex/0917/000a9066-1c365339/hello_html_6a2f9285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24440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img.labirint.ru/rcimg/1a7a280a81cb61b9b9f2de8335923a6b/1920x1080/comments_pic/1328/2_9dbbf9b3cb334b8381aa28d88716b97f_1373461838.jpg?1373461862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172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otvet.imgsmail.ru/download/b6612914b414375012be71b29b5c9bc8_i-10288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24440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ds05.infourok.ru/uploads/ex/0ff7/0003e086-285197bc/img10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31641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fs.znanio.ru/methodology/images/6a/bc/6abcaf3e003ec96bcfdffcad140d85cafaf8ed73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172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https://uslide.ru/images/16/22235/960/img7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172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st03.kakprosto.ru/images/article/2014/6/24/1_53b64015aaf7753b64015aafba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172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i.pinimg.com/originals/88/2a/b0/882ab0b2fbd3810f8f659abbd3bd1478.pn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16602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ds03.infourok.ru/uploads/ex/0ecf/000663e6-a36de052/img12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24440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ds04.infourok.ru/uploads/ex/0521/000a1740-52f74d92/img16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24440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36</TotalTime>
  <Words>27</Words>
  <Application>Microsoft Office PowerPoint</Application>
  <PresentationFormat>Экран (4:3)</PresentationFormat>
  <Paragraphs>5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Изящная</vt:lpstr>
      <vt:lpstr>Литературный круиз по произведениям Е.И.Чарушина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Литературный круиз по произведениям Е.И.Чарушина</dc:title>
  <dc:creator>1</dc:creator>
  <cp:lastModifiedBy>1</cp:lastModifiedBy>
  <cp:revision>5</cp:revision>
  <dcterms:created xsi:type="dcterms:W3CDTF">2020-11-06T16:32:07Z</dcterms:created>
  <dcterms:modified xsi:type="dcterms:W3CDTF">2020-11-06T17:18:59Z</dcterms:modified>
</cp:coreProperties>
</file>