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6" r:id="rId3"/>
    <p:sldId id="257" r:id="rId4"/>
    <p:sldId id="264" r:id="rId5"/>
    <p:sldId id="258" r:id="rId6"/>
    <p:sldId id="272" r:id="rId7"/>
    <p:sldId id="267" r:id="rId8"/>
    <p:sldId id="268" r:id="rId9"/>
    <p:sldId id="270" r:id="rId10"/>
    <p:sldId id="271" r:id="rId11"/>
    <p:sldId id="273" r:id="rId12"/>
    <p:sldId id="274" r:id="rId13"/>
    <p:sldId id="275" r:id="rId14"/>
    <p:sldId id="259" r:id="rId15"/>
    <p:sldId id="260" r:id="rId16"/>
    <p:sldId id="261" r:id="rId17"/>
    <p:sldId id="262" r:id="rId18"/>
    <p:sldId id="276" r:id="rId19"/>
    <p:sldId id="277" r:id="rId20"/>
    <p:sldId id="280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Русь героическая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« </a:t>
            </a:r>
            <a:r>
              <a:rPr lang="ru-RU" dirty="0" smtClean="0"/>
              <a:t>С чего начинается любовь к Родине? Стержнем всего российского воспитания являлся патриотизм. «Патриотизм - это любовь к Родине, к земле, где родился и вырос, гордость за исторические свершения народа». Патриотизм воспитывается в юном поколении на примере русских богатырей, сильных и мужественных защитников Родины, воспетых в произведениях литературы и </a:t>
            </a:r>
            <a:r>
              <a:rPr lang="ru-RU" dirty="0" smtClean="0"/>
              <a:t>искусства».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im0-tub-ru.yandex.net/i?id=908f39bf1c2c7cd0b87eee31b8dae84a&amp;n=13&amp;exp=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2.infourok.ru/uploads/ex/0138/000642c7-f88116d2/img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1.infourok.ru/uploads/ex/059c/00008e53-6a9e8ca1/3/img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thepresentation.ru/img/thumbs/03827fc1a49b0547885f0e00af9a1f2e-800x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551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699/00020268-4b60fec5/1/img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5c4/00034d9b-1b32297d/img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0-tub-ru.yandex.net/i?id=9486da56be0516af89fb2fc0735dff2c-l&amp;n=1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29c/00074213-dcf9b8d7/img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73d/0002030c-49f46a67/img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2.infourok.ru/uploads/ex/0f82/00066499-323b8020/img2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up/datas/59818/02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1ec/00113ffb-79f63487/img2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151/000014d8-2463ff1f/img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361/000212b8-ab590c2a/img2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present5.com/presentation/145208966_437009919/image-1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9f1/00051300-57831fd8/1/img2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212/0003ab91-b34132cd/img4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mtdata.ru/u8/photo7DD6/20750145744-0/original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3a8/0005474f-0947b6ed/img2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0.infourok.ru/images/doc/109/129059/img3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</TotalTime>
  <Words>62</Words>
  <Application>Microsoft Office PowerPoint</Application>
  <PresentationFormat>Экран (4:3)</PresentationFormat>
  <Paragraphs>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Русь героическая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4</cp:revision>
  <dcterms:created xsi:type="dcterms:W3CDTF">2020-10-28T16:54:25Z</dcterms:created>
  <dcterms:modified xsi:type="dcterms:W3CDTF">2020-10-28T17:28:45Z</dcterms:modified>
</cp:coreProperties>
</file>