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muzeinikitin.vzh.ru/muzej-ivana-bunina-2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ivbunin.ru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94421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«Иван Алексеевич Бунин – это и есть Россия…»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564904"/>
            <a:ext cx="6400800" cy="3073896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Виртуальная книжная выставка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к 150-летию со дня рождения </a:t>
            </a: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писателя и к Году Бунина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Советский </a:t>
            </a:r>
            <a:r>
              <a:rPr lang="ru-RU" dirty="0" smtClean="0">
                <a:solidFill>
                  <a:srgbClr val="FF0000"/>
                </a:solidFill>
              </a:rPr>
              <a:t>прозаик С.А. </a:t>
            </a:r>
            <a:r>
              <a:rPr lang="ru-RU" dirty="0" smtClean="0">
                <a:solidFill>
                  <a:srgbClr val="FF0000"/>
                </a:solidFill>
              </a:rPr>
              <a:t>Воронин</a:t>
            </a:r>
            <a:r>
              <a:rPr lang="ru-RU" dirty="0" smtClean="0">
                <a:solidFill>
                  <a:srgbClr val="FF0000"/>
                </a:solidFill>
              </a:rPr>
              <a:t> писал о Бунине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«Бунин – явление редчайшее в нашей литературе, по языку – это та вершина, выше которой никому не подняться. Сила Бунина еще и в том, что ему нельзя подражать. И если можно у него учиться, то только любви к родной земле, познанию природы, удивительной способности не повторять никого и не перепевать себя…», - писал о Бунине советский прозаик С.А. Воронин.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Писатель и поэт </a:t>
            </a:r>
            <a:r>
              <a:rPr lang="ru-RU" dirty="0" smtClean="0">
                <a:hlinkClick r:id="rId2"/>
              </a:rPr>
              <a:t>Иван Бунин родился в Воронеже 22 октября 1870 года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Он </a:t>
            </a:r>
            <a:r>
              <a:rPr lang="ru-RU" dirty="0" smtClean="0"/>
              <a:t>писал в автобиографии: «Детство и раннюю юность провел в деревне, писать и печататься начал рано. Довольно скоро обратила на меня внимание и критика. Затем мои книги три раза были отмечены высшей наградой Российской академии наук - премией имени Пушкина…»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Последний дореволюционный русский классик и первый русский Нобелевский лауреат по литературе отличался независимостью суждений и по меткому выражению Георгия Адамовича «людей видел насквозь, безошибочно догадывался о том, что они предпочли бы скрыть». В 1920 году Бунин эмигрировал из России во Францию.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В ночь с 7-го на 8-е ноября 1953 год великий писатель Иван Алексеевич Бунин скончался в Париже. Похоронен на кладбище </a:t>
            </a:r>
            <a:r>
              <a:rPr lang="ru-RU" dirty="0" err="1" smtClean="0">
                <a:solidFill>
                  <a:srgbClr val="00B0F0"/>
                </a:solidFill>
              </a:rPr>
              <a:t>Сент-Женевьев-де-Буа</a:t>
            </a:r>
            <a:r>
              <a:rPr lang="ru-RU" dirty="0" smtClean="0">
                <a:solidFill>
                  <a:srgbClr val="00B0F0"/>
                </a:solidFill>
              </a:rPr>
              <a:t>. Его личный секретарь Андрей Седых написал: «Бунину не надо было жить в России, чтобы писать о ней:</a:t>
            </a:r>
            <a:r>
              <a:rPr lang="ru-RU" dirty="0" smtClean="0"/>
              <a:t> </a:t>
            </a:r>
            <a:r>
              <a:rPr lang="ru-RU" dirty="0" smtClean="0">
                <a:hlinkClick r:id="rId2"/>
              </a:rPr>
              <a:t>Россия жила в нем, он был — Россия»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43934"/>
            <a:ext cx="629095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М. Горький, Д.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Мамин-Сибиряк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Н.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Телешов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И. Бунин в Ялте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964488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</a:rPr>
              <a:t>Сарановская</a:t>
            </a:r>
            <a:r>
              <a:rPr lang="ru-RU" sz="2800" b="1" dirty="0" smtClean="0">
                <a:solidFill>
                  <a:srgbClr val="FF0000"/>
                </a:solidFill>
              </a:rPr>
              <a:t> библиотека-филиал МБУК «ГЦГБ»</a:t>
            </a: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предлагает прочитать произведения Ивана Бунина и литературу о писателе</a:t>
            </a:r>
            <a:endParaRPr lang="ru-RU" sz="2800" dirty="0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729581"/>
            <a:ext cx="2952327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51920" y="1772816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И.А. Бунин. Гегель, фрак, метель.</a:t>
            </a:r>
            <a:br>
              <a:rPr lang="ru-RU" b="1" i="1" dirty="0" smtClean="0"/>
            </a:br>
            <a:r>
              <a:rPr lang="ru-RU" b="1" i="1" dirty="0" smtClean="0"/>
              <a:t>– Санкт-Петербург: Пропаганда, 2003. – 573 с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139952" y="2780928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Мемуары Ивана Алексеевича Бунина так же великолепны, как и все, что выходило из-под его пера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0" y="3861048"/>
            <a:ext cx="38884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том вошла и знаменитая книга-дневник «Окаянные дни» - о Гражданской войне, о последних, трагических днях,</a:t>
            </a:r>
          </a:p>
          <a:p>
            <a:r>
              <a:rPr lang="ru-RU" dirty="0" smtClean="0"/>
              <a:t> проведенных писателем на родине, </a:t>
            </a:r>
          </a:p>
          <a:p>
            <a:r>
              <a:rPr lang="ru-RU" dirty="0" smtClean="0"/>
              <a:t>перед тем, как навсегда покинуть ее.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i="1" dirty="0" smtClean="0"/>
              <a:t>Воспоминания. Статьи.</a:t>
            </a:r>
            <a:br>
              <a:rPr lang="ru-RU" sz="3100" b="1" i="1" dirty="0" smtClean="0"/>
            </a:br>
            <a:r>
              <a:rPr lang="ru-RU" sz="3100" b="1" i="1" dirty="0" smtClean="0"/>
              <a:t>– М.: Советский писатель, 1990. – 416 с.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18751">
            <a:off x="251520" y="2132856"/>
            <a:ext cx="259228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851920" y="1196752"/>
            <a:ext cx="3184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Бунин И.А. Окаянные дни.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75856" y="1916832"/>
            <a:ext cx="58681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Окаянные дни» Ивана Алексеевича Бунина, описывающие трагические события 1917 года, принадлежат, без сомнения, к лучшим страницам отечественной публицистики. Это произведение долго обходили молчанием, но до сих пор оно остается бесценным документом эпохи и свидетельством очевидца, принадлежащим художнику слова, мыслителю, поэту. «Трещина разломанного мира» прошла через его сердце - и через сердце каждого, кто прочел эти страницы. Стремясь как можно точнее передать не столько свои наблюдения, сколько ощущения, Бунин с особой пронзительностью описывает смуту и хаос тех дней, жестокость революции, отчаяние ее жертв, непримиримость участников... Его отношение к происходящему еще ярче проявляется при прочтении дневников 1917-1918 годов и отрывков из записных книжек, также вошедших в настоящее издание.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600" b="1" i="1" dirty="0" smtClean="0"/>
              <a:t>Бунин И.А. Солнечный удар:</a:t>
            </a:r>
            <a:br>
              <a:rPr lang="ru-RU" sz="3600" b="1" i="1" dirty="0" smtClean="0"/>
            </a:br>
            <a:r>
              <a:rPr lang="ru-RU" sz="3600" b="1" i="1" dirty="0" smtClean="0"/>
              <a:t>Рассказы / Серия «Русский эрос» //. – Ю. – С.: МП «Надежда-1, 1992. – 470 с.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157556">
            <a:off x="323528" y="2060848"/>
            <a:ext cx="273630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419872" y="2348880"/>
            <a:ext cx="48245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И. А. Бунин известен тем, что был мастером коротких рассказов. Его небольшие произведения отличаются пронзительностью, эмоциональностью. Одним из его самых любимых сборников были «Темные аллеи», написанные им в период Второй мировой войны. Эти небольшие рассказы волнуют читателя. Прочитав их, он начинает размышлять о загадочной силе любви. Наиболее близким по своей композиции и содержанию является «Солнечный удар», написанный автором в 1927 году.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100" dirty="0" smtClean="0"/>
              <a:t>С</a:t>
            </a:r>
            <a:r>
              <a:rPr lang="ru-RU" sz="3100" b="1" i="1" dirty="0" smtClean="0"/>
              <a:t>мирнова Л.А. Иван Алексеевич Бунин: Жизнь и творчество. – М.: Просвещение, 1991. – 192 с.: ил.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556792"/>
            <a:ext cx="286453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83568" y="1988840"/>
            <a:ext cx="37444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Это еще одна попытка понять сложный творческий путь писателя, разгадать противоречия в его мировоззрении. В книге дан неформальный анализ произведений Ивана Бунина, созданных и в ранний период творчества, и в зрелом возрасте вдали от родины, - «Деревня», «Антоновские яблоки», «Жизнь Арсеньева» и др.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/>
              <a:t>Бунин и Кузнецова. Искусство невозможного.</a:t>
            </a:r>
            <a:br>
              <a:rPr lang="ru-RU" sz="2800" b="1" i="1" dirty="0" smtClean="0"/>
            </a:br>
            <a:r>
              <a:rPr lang="ru-RU" sz="2800" b="1" i="1" dirty="0" smtClean="0"/>
              <a:t>Дневники, письма. – М.: Грифон, 2006. – 464 с.</a:t>
            </a:r>
            <a:endParaRPr lang="ru-RU" sz="2800" dirty="0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68619">
            <a:off x="611560" y="1772816"/>
            <a:ext cx="216024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131840" y="1556792"/>
            <a:ext cx="55446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книге, заключившей в себя две личности - великого писателя Ивана Бунина и его многолетней подруги Галины Кузнецовой - собраны переписка и материалы о непростых отношениях этих людей. Бунин, уже в эмиграции награжденный Нобелевской премией за выдающееся литературное творчество, в частной жизни был весьма неоднозначным и трагически несчастным человеком... Не в силах сделать выбор между женой и подругой, он стал жить с ними под одной крышей. Это подлинный человеческий документ, который во многом проясняет для современного читателя те процессы, которые происходили в русской литературе в начале XX века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>Михайлов О.Н. Строгий талант. Иван Бунин. Жизнь. Судьба. Творчество. - М., «Современник», 1976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372922">
            <a:off x="5580112" y="1700808"/>
            <a:ext cx="320040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 rot="377738">
            <a:off x="179512" y="1772816"/>
            <a:ext cx="48245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Немало литературоведческих работ посвящено Ивану Бунину, русскому прозаику и поэту, создателю замечательных образцов пейзажной, интимной и философской лирики. Чем привлекательна эта книга? Прежде всего, широким историко-литературном материалом, малоизвестными документальными, архивными и мемуарными данными. Автор пытается понять и показать трагедию писателя, оторванного от родины.</a:t>
            </a:r>
            <a:br>
              <a:rPr lang="ru-RU" dirty="0" smtClean="0"/>
            </a:br>
            <a:r>
              <a:rPr lang="ru-RU" dirty="0" smtClean="0"/>
              <a:t>  В книге Бунин предстает в окружении своих знаменитых современников - Горького, Куприна, Рахманинова, А. Толстого, с которыми его связывали длительные дружеские отношения.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i="1" dirty="0" smtClean="0"/>
              <a:t>В.Н. Муромцева-Бунина. Жизнь Бунина. Беседы с памятью. – М.: Советский писатель, 1989</a:t>
            </a:r>
            <a:r>
              <a:rPr lang="ru-RU" sz="2800" b="1" i="1" dirty="0" smtClean="0"/>
              <a:t>.– </a:t>
            </a:r>
            <a:r>
              <a:rPr lang="ru-RU" sz="2800" b="1" i="1" dirty="0" smtClean="0"/>
              <a:t>512 с.</a:t>
            </a:r>
            <a:endParaRPr lang="ru-RU" sz="2800" dirty="0"/>
          </a:p>
        </p:txBody>
      </p:sp>
      <p:pic>
        <p:nvPicPr>
          <p:cNvPr id="4" name="Содержимое 3" descr="-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969389">
            <a:off x="323528" y="1916832"/>
            <a:ext cx="230425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771800" y="1484784"/>
            <a:ext cx="61206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 1907 году двадцатишестилетняя Вера Муромцева, дочь члена Московской городской управы и племянница председателя первой Государственной думы, вышла замуж за уже известного в ту пору писателя Ивана Бунина. Наконец-то он встретил умную, чуткую, преданную женщину, которая всю оставшуюся жизнь делила с ним и радость, и горе. Современники отмечали, что в ней была и простота, и царственность, которые привлекали и манили.</a:t>
            </a:r>
            <a:br>
              <a:rPr lang="ru-RU" sz="1600" dirty="0" smtClean="0"/>
            </a:br>
            <a:r>
              <a:rPr lang="ru-RU" sz="1600" dirty="0" smtClean="0"/>
              <a:t> Талантливый литератор, В.Н. Муромцева-Бунина оставила нам в наследство две замечательные книги – «Жизнь Бунина» и «Беседы с памятью».</a:t>
            </a:r>
            <a:br>
              <a:rPr lang="ru-RU" sz="1600" dirty="0" smtClean="0"/>
            </a:br>
            <a:r>
              <a:rPr lang="ru-RU" sz="1600" dirty="0" smtClean="0"/>
              <a:t>  Первая построена как на архивных материалах, так и на ее личных воспоминаниях. Вторая - только мемуары. Написанные ярко и живо, книги рисуют сложный характер того, чьей «спутницей до гроба» ей довелось стать. На страницах этой книги читатель встретится также с А.П. Чеховым, Л.Н. Толстым, А.М. Горьким, Л.Н. Андреевым, А.И. Куприным, Б.К. Зайцевым, А.Н. Толстым, Ф.И. Шаляпиным, С.В. Рахманиновым и др.</a:t>
            </a:r>
            <a:br>
              <a:rPr lang="ru-RU" sz="1600" dirty="0" smtClean="0"/>
            </a:br>
            <a:r>
              <a:rPr lang="ru-RU" sz="1600" dirty="0" smtClean="0"/>
              <a:t>  В это издание вошли обе книги. Ценность их в том, что Вера Муромцева вела дневники, ничто не ускользало от ее взгляда. В книге к тому же много редких фотографий.</a:t>
            </a:r>
          </a:p>
          <a:p>
            <a:endParaRPr lang="ru-RU" sz="1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150 лет со дня рождения Ивана Бунина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algn="ctr">
              <a:buNone/>
            </a:pPr>
            <a:r>
              <a:rPr lang="ru-RU" dirty="0" smtClean="0"/>
              <a:t>***</a:t>
            </a:r>
          </a:p>
          <a:p>
            <a:endParaRPr lang="ru-RU" dirty="0" smtClean="0"/>
          </a:p>
          <a:p>
            <a:pPr algn="ctr">
              <a:buNone/>
            </a:pPr>
            <a:r>
              <a:rPr lang="ru-RU" dirty="0" smtClean="0"/>
              <a:t>        За все тебя, Господь, благодарю!</a:t>
            </a:r>
            <a:br>
              <a:rPr lang="ru-RU" dirty="0" smtClean="0"/>
            </a:br>
            <a:r>
              <a:rPr lang="ru-RU" dirty="0" smtClean="0"/>
              <a:t>Ты, после дня тревоги и печали,</a:t>
            </a:r>
            <a:br>
              <a:rPr lang="ru-RU" dirty="0" smtClean="0"/>
            </a:br>
            <a:r>
              <a:rPr lang="ru-RU" dirty="0" smtClean="0"/>
              <a:t>Даруешь мне вечернюю зарю.</a:t>
            </a:r>
            <a:br>
              <a:rPr lang="ru-RU" dirty="0" smtClean="0"/>
            </a:br>
            <a:r>
              <a:rPr lang="ru-RU" dirty="0" smtClean="0"/>
              <a:t>Простор полей и кротость синей дали.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Я одинок и ныне - как всегда.</a:t>
            </a:r>
            <a:br>
              <a:rPr lang="ru-RU" dirty="0" smtClean="0"/>
            </a:br>
            <a:r>
              <a:rPr lang="ru-RU" dirty="0" smtClean="0"/>
              <a:t>Но вот закат разлил свой пышный пламень,</a:t>
            </a:r>
            <a:br>
              <a:rPr lang="ru-RU" dirty="0" smtClean="0"/>
            </a:br>
            <a:r>
              <a:rPr lang="ru-RU" dirty="0" smtClean="0"/>
              <a:t>И тает в нем Вечерняя Звезда,</a:t>
            </a:r>
            <a:br>
              <a:rPr lang="ru-RU" dirty="0" smtClean="0"/>
            </a:br>
            <a:r>
              <a:rPr lang="ru-RU" dirty="0" smtClean="0"/>
              <a:t>Дрожа насквозь, как самоцветный камень.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счастлив я печальною судьбой</a:t>
            </a:r>
            <a:br>
              <a:rPr lang="ru-RU" dirty="0" smtClean="0"/>
            </a:br>
            <a:r>
              <a:rPr lang="ru-RU" dirty="0" smtClean="0"/>
              <a:t>И есть отрада сладкая в сознанье,</a:t>
            </a:r>
            <a:br>
              <a:rPr lang="ru-RU" dirty="0" smtClean="0"/>
            </a:br>
            <a:r>
              <a:rPr lang="ru-RU" dirty="0" smtClean="0"/>
              <a:t>Что я один в безмолвном созерцанье,</a:t>
            </a:r>
            <a:br>
              <a:rPr lang="ru-RU" dirty="0" smtClean="0"/>
            </a:br>
            <a:r>
              <a:rPr lang="ru-RU" dirty="0" smtClean="0"/>
              <a:t>Что всем я чужд и говорю – с тобой.</a:t>
            </a:r>
            <a:br>
              <a:rPr lang="ru-RU" dirty="0" smtClean="0"/>
            </a:br>
            <a:r>
              <a:rPr lang="ru-RU" dirty="0" smtClean="0"/>
              <a:t>                                                    </a:t>
            </a:r>
            <a:r>
              <a:rPr lang="ru-RU" i="1" dirty="0" smtClean="0"/>
              <a:t>Иван Бунин. 1901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761</Words>
  <Application>Microsoft Office PowerPoint</Application>
  <PresentationFormat>Экран (4:3)</PresentationFormat>
  <Paragraphs>38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«Иван Алексеевич Бунин – это и есть Россия…» </vt:lpstr>
      <vt:lpstr>Слайд 2</vt:lpstr>
      <vt:lpstr>Советский прозаик С.А. Воронин писал о Бунине </vt:lpstr>
      <vt:lpstr>Писатель и поэт Иван Бунин родился в Воронеже 22 октября 1870 года.</vt:lpstr>
      <vt:lpstr>Слайд 5</vt:lpstr>
      <vt:lpstr> </vt:lpstr>
      <vt:lpstr>Слайд 7</vt:lpstr>
      <vt:lpstr>   </vt:lpstr>
      <vt:lpstr>Сарановская библиотека-филиал МБУК «ГЦГБ» предлагает прочитать произведения Ивана Бунина и литературу о писателе</vt:lpstr>
      <vt:lpstr>Воспоминания. Статьи. – М.: Советский писатель, 1990. – 416 с. </vt:lpstr>
      <vt:lpstr>  Бунин И.А. Солнечный удар: Рассказы / Серия «Русский эрос» //. – Ю. – С.: МП «Надежда-1, 1992. – 470 с. </vt:lpstr>
      <vt:lpstr> Смирнова Л.А. Иван Алексеевич Бунин: Жизнь и творчество. – М.: Просвещение, 1991. – 192 с.: ил. </vt:lpstr>
      <vt:lpstr>Бунин и Кузнецова. Искусство невозможного. Дневники, письма. – М.: Грифон, 2006. – 464 с.</vt:lpstr>
      <vt:lpstr>  Михайлов О.Н. Строгий талант. Иван Бунин. Жизнь. Судьба. Творчество. - М., «Современник», 1976 </vt:lpstr>
      <vt:lpstr>В.Н. Муромцева-Бунина. Жизнь Бунина. Беседы с памятью. – М.: Советский писатель, 1989.– 512 с.</vt:lpstr>
      <vt:lpstr>150 лет со дня рождения Ивана Бунина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«Иван Алексеевич Бунин – это и есть Россия…» </dc:title>
  <cp:lastModifiedBy>Admin</cp:lastModifiedBy>
  <cp:revision>10</cp:revision>
  <dcterms:modified xsi:type="dcterms:W3CDTF">2020-10-29T08:24:38Z</dcterms:modified>
</cp:coreProperties>
</file>