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ds02.infourok.ru/uploads/ex/0299/0001fe68-23178a00/1/img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.mycdn.me/i?r=AzEPZsRbOZEKgBhR0XGMT1Rkf64-GoNcjucEufit5Oh8XaaKTM5SRkZCeTgDn6uOyic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.mycdn.me/i?r=AzEPZsRbOZEKgBhR0XGMT1RkyrZOztpzQLPKErmB_ASgT6aKTM5SRkZCeTgDn6uOyic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0-tub-ru.yandex.net/i?id=10b3b4580093ae15b3d873586eeaf009-l&amp;n=1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s://ds01.infourok.ru/uploads/ex/10c9/0000d418-cd1bd544/img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mages.myshared.ru/19/1216561/slide_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www.maukbic.ru/wp-content/uploads/2019/10/38HZZDh5nFI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.mycdn.me/i?r=AzEPZsRbOZEKgBhR0XGMT1Rk_auG5D-tJf5rZwhFD9xdgqaKTM5SRkZCeTgDn6uOyic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2.infourok.ru/uploads/ex/03be/00061e3d-015bf548/img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rhlib.ru/wp-content/uploads/2020/06/knigi-rodari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43000"/>
            <a:ext cx="7920880" cy="106680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Дорогие </a:t>
            </a:r>
            <a:r>
              <a:rPr lang="ru-RU" dirty="0" smtClean="0">
                <a:solidFill>
                  <a:srgbClr val="FF0000"/>
                </a:solidFill>
              </a:rPr>
              <a:t>ребята, приходите,  </a:t>
            </a:r>
            <a:r>
              <a:rPr lang="ru-RU" dirty="0" smtClean="0">
                <a:solidFill>
                  <a:srgbClr val="FF0000"/>
                </a:solidFill>
              </a:rPr>
              <a:t>мы </a:t>
            </a:r>
            <a:r>
              <a:rPr lang="ru-RU" dirty="0" smtClean="0">
                <a:solidFill>
                  <a:srgbClr val="FF0000"/>
                </a:solidFill>
              </a:rPr>
              <a:t>    ждем    </a:t>
            </a:r>
            <a:r>
              <a:rPr lang="ru-RU" dirty="0" smtClean="0">
                <a:solidFill>
                  <a:srgbClr val="FF0000"/>
                </a:solidFill>
              </a:rPr>
              <a:t>вас </a:t>
            </a:r>
            <a:r>
              <a:rPr lang="ru-RU" dirty="0" smtClean="0">
                <a:solidFill>
                  <a:srgbClr val="FF0000"/>
                </a:solidFill>
              </a:rPr>
              <a:t>   в     </a:t>
            </a:r>
            <a:r>
              <a:rPr lang="ru-RU" dirty="0" smtClean="0">
                <a:solidFill>
                  <a:srgbClr val="FF0000"/>
                </a:solidFill>
              </a:rPr>
              <a:t>библиотеке!!!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s://fs.znanio.ru/d5aff2/ea/3d/19638442d9656bbed12e7f4482cc887eda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93803" y="2249488"/>
            <a:ext cx="5756394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edf/000abd3e-d5404efd/img1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biblioteka.tls.muzkult.ru/media/2020/07/15/1258248217/iCQIL8C6I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23728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D:\фо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9328" y="0"/>
            <a:ext cx="10103328" cy="713968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 rot="20960211">
            <a:off x="1092528" y="2127043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СПАСИБО ЗА ВНИМАНИЕ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4221088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Автор презентации: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 Баланина Надежда Геннадьевна, заведующая библиотекой-филиалом п.Сараны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2020 год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38</TotalTime>
  <Words>27</Words>
  <Application>Microsoft Office PowerPoint</Application>
  <PresentationFormat>Экран (4:3)</PresentationFormat>
  <Paragraphs>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Городская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Дорогие ребята, приходите,  мы     ждем    вас    в     библиотеке!!!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6</cp:revision>
  <dcterms:created xsi:type="dcterms:W3CDTF">2020-10-22T16:28:35Z</dcterms:created>
  <dcterms:modified xsi:type="dcterms:W3CDTF">2020-10-22T17:17:21Z</dcterms:modified>
</cp:coreProperties>
</file>