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2" r:id="rId3"/>
    <p:sldId id="261" r:id="rId4"/>
    <p:sldId id="259" r:id="rId5"/>
    <p:sldId id="260" r:id="rId6"/>
    <p:sldId id="263" r:id="rId7"/>
    <p:sldId id="264" r:id="rId8"/>
    <p:sldId id="293" r:id="rId9"/>
    <p:sldId id="265" r:id="rId10"/>
    <p:sldId id="266" r:id="rId11"/>
    <p:sldId id="267" r:id="rId12"/>
    <p:sldId id="291" r:id="rId13"/>
    <p:sldId id="292" r:id="rId14"/>
    <p:sldId id="268" r:id="rId15"/>
    <p:sldId id="294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0" r:id="rId34"/>
    <p:sldId id="29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7030A0"/>
                </a:solidFill>
              </a:rPr>
              <a:t>В И К Т О Р И Н А</a:t>
            </a:r>
            <a:endParaRPr lang="ru-RU" sz="66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1\Downloads\SviDen.RU_Georgievskaya-lenta-v-PNG (12)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94064" y="1600200"/>
            <a:ext cx="7955871" cy="47085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707904" y="5733256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 Black" pitchFamily="34" charset="0"/>
              </a:rPr>
              <a:t>1941-1945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07904" y="19168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31840" y="1412776"/>
            <a:ext cx="5832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«ЧТО  ТЫ  ЗНАЕШЬ  О    </a:t>
            </a:r>
          </a:p>
          <a:p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В О Й Н Е?»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\Downloads\0_5b4a4_2aa14e89_XL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496"/>
            <a:ext cx="9144000" cy="7893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 Дата начала и окончания Великой Отечественной войны. (22 июня 1941- 9 мая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 Кто стоял во главе фашистской Германии? (Адольф Гитлер)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.Кто руководил нашей страной во время Великой Отечественной войны? (Иосиф Ви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. «Дорога жизни» - что это? (дорога в блокадный Ленинград по льду Ладожского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5. Лучший советский танк времён Великой Отечественной войны. (Т-34)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ак люди отмечают сегодня «День Победы?»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1\Downloads\SviDen.RU_Georgievskaya-lenta-v-PNG (7)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011" y="548680"/>
            <a:ext cx="9301011" cy="5790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. В июне 1941 года советский лётчик направил свой подбитый самолёт на скопле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. Четырежды Герой Советского Союза. Кто это? (маршал Жуков Георгий Константи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. Этот предмет спас жизни многих солдат в годы войны. В переводе с испанског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0. В тёплое время года солдаты свёртывали её в трубку и носили через плечо.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. Как назывался во время войны город Волгоград? (Сталинград)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2.Каким женским именем называли бойцы мобильную многозарядную реактивную сис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2. Назови города – герои. (Ленинград (ныне Санкт-Петербург), Одесса, Севасто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. На фронтах Великой Отечественной сражались не только люди, но и «яки», «т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.Кто водрузил знамя Победы над Рейхстагом? Кантария и Егоров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7. В каком советском городе состоялся первый парад Победы? В Москве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ыбери правильный ответ : 1. Сколько дней длилась блокада Ленинграда? 900 141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ыбери правильный ответ : 2. В каком городе поставлен памятник советскому сол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героя. 1.Лётчик, после тяжёлого ранения и ампутации обеих ног продолж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героя. 2. Рядовой, стрелок – автоматчик. В бою у деревни Чернушки он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героя. 3. Красноармеец диверсионно-разведывательной группы штаба Зап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героя. 4. 16-летний партизан, разведчик, подорвал машину с тремя неме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героя. 6.Герои молодёжного подполья в г. Краснодоне, о них написан из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героя. 5. 14-летний подросток, пионер, член партизанского отряда, вое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Назови песню, из которой эти строки: 1.«На позицию девушка Провожала бойца,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песню, из которой эти строки: 2. «Вставай, страна огромная, Вставай н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песню, из которой эти строки: 3. «Выходила, песню заводила Про степног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песню, из которой эти строки: 4. «Ты сейчас далеко – далеко. Между н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азови песню, из которой эти строки: 6.«Дни и ночи у мартеновских печей Не см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ыбери правильный ответ : 6. Кто возглавлял Государственный комитет Обороны в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Как ты думаешь? Почему наша страна победила в этой страшной войне, к которой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Downloads\SviDen.RU_Georgievskaya-lenta-v-PNG (7)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342" y="692696"/>
            <a:ext cx="9001658" cy="5604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84</TotalTime>
  <Words>22</Words>
  <Application>Microsoft Office PowerPoint</Application>
  <PresentationFormat>Экран (4:3)</PresentationFormat>
  <Paragraphs>5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Апекс</vt:lpstr>
      <vt:lpstr>В И К Т О Р И Н 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10</cp:revision>
  <dcterms:created xsi:type="dcterms:W3CDTF">2020-07-28T19:02:37Z</dcterms:created>
  <dcterms:modified xsi:type="dcterms:W3CDTF">2020-07-28T20:37:39Z</dcterms:modified>
</cp:coreProperties>
</file>