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6" r:id="rId4"/>
    <p:sldId id="257" r:id="rId5"/>
    <p:sldId id="258" r:id="rId6"/>
    <p:sldId id="259" r:id="rId7"/>
    <p:sldId id="261" r:id="rId8"/>
    <p:sldId id="263" r:id="rId9"/>
    <p:sldId id="264" r:id="rId10"/>
    <p:sldId id="267" r:id="rId11"/>
    <p:sldId id="268" r:id="rId12"/>
    <p:sldId id="265" r:id="rId13"/>
    <p:sldId id="269" r:id="rId14"/>
    <p:sldId id="270" r:id="rId15"/>
    <p:sldId id="26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FF00"/>
    <a:srgbClr val="660066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r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МОЯ СЕМЬЯ – МОЕ БОГАТСТВО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ttp://www.eduportal44.ru/pavino/ledengsk2/SiteAssets/%D0%9A%D0%BD%D0%B8%D0%B3%D0%B0/hello_html_m6d24e66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9"/>
            <a:ext cx="8640959" cy="47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ГДЕ ЛЮБОВЬ И СОВЕТ,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ТАМ И ГОРЯ НЕТ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давние времена жила одна семья, и в ней царили любовь и согласие. Молва об этом долетела до правителя тех мест, и он спросил у главы семьи: «Как вам удаётся жить, никогда не ссорясь, не обижая друг друга?» Старец взял бумагу и написал на ней что – то. Правитель посмотрел и удивился, на листе было написано сто раз одно и тоже слово… Какое это слово?</a:t>
            </a:r>
            <a:endParaRPr lang="ru-RU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19824699">
            <a:off x="1331640" y="2636912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ПОНИМАНИЕ</a:t>
            </a:r>
            <a:endParaRPr lang="ru-RU" sz="8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19875127">
            <a:off x="739754" y="934227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00CC"/>
                </a:solidFill>
              </a:rPr>
              <a:t>ПОНИМАНИЕ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11960" y="6093296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660066"/>
                </a:solidFill>
              </a:rPr>
              <a:t>ПОНИМАНИЕ</a:t>
            </a:r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859885">
            <a:off x="6994133" y="4703939"/>
            <a:ext cx="169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ПОНИМАНИЕ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11766">
            <a:off x="2709550" y="2040752"/>
            <a:ext cx="169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ПОНИМАНИЕ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9875127">
            <a:off x="811763" y="5902779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00CC"/>
                </a:solidFill>
              </a:rPr>
              <a:t>ПОНИМАНИЕ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21120771">
            <a:off x="5500666" y="726587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660066"/>
                </a:solidFill>
              </a:rPr>
              <a:t>ПОНИМАНИЕ</a:t>
            </a:r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859885">
            <a:off x="513414" y="2975748"/>
            <a:ext cx="169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ПОНИМАНИЕ</a:t>
            </a:r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im0-tub-ru.yandex.net/i?id=e728da0f7881bbb6546a4bac7c0c5ab7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263791/07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https://i.pinimg.com/originals/9e/5c/43/9e5c43a99a39e9f854301fbd7615970d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710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83568" y="908720"/>
            <a:ext cx="36724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Замени букву  в выделенном слове и прочитай пословицу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1.Один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хорошо, а два лучше;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2.На обиженных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возят;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3.Работа - не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 лес не убежит;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Машу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маслом не испортишь;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43934"/>
            <a:ext cx="7264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4970" y="1196752"/>
            <a:ext cx="394903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5.Старый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лучше новых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двух;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 Голод не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щетка;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Летом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кормит;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8.Деньги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любят.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Подсказки: ум, воду, волк,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кашу, друг, тетка, день,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Счет.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110481/0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1.infourok.ru/uploads/ex/08b4/0000cc03-9a3f9ab2/640/img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zabavnik.club/wp-content/uploads/2018/07/Kartinki_pro_semyu_so_smyslom_21_110244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zabavnik.club/wp-content/uploads/2018/07/Kartinki_pro_semyu_so_smyslom_51_1102443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zabavnik.club/wp-content/uploads/2018/07/Kartinki_pro_semyu_so_smyslom_30_1102441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zabavnik.club/wp-content/uploads/2018/07/Kartinki_pro_semyu_so_smyslom_34_110244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112f/00005f4e-e2bfd639/img2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131</TotalTime>
  <Words>176</Words>
  <Application>Microsoft Office PowerPoint</Application>
  <PresentationFormat>Экран (4:3)</PresentationFormat>
  <Paragraphs>26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МОЯ СЕМЬЯ – МОЕ БОГАТСТВО</vt:lpstr>
      <vt:lpstr>ГДЕ ЛЮБОВЬ И СОВЕТ,  ТАМ И ГОРЯ НЕТ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16</cp:revision>
  <dcterms:created xsi:type="dcterms:W3CDTF">2020-05-25T15:24:02Z</dcterms:created>
  <dcterms:modified xsi:type="dcterms:W3CDTF">2020-07-06T10:49:41Z</dcterms:modified>
</cp:coreProperties>
</file>