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https://cf.ppt-online.org/files1/slide/z/ZdoLOgpE0rFeKhR3lJmTVUNwXvnj7Q64GyAxkCIsH/slide-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5" name="Содержимое 4" descr="https://cf.ppt-online.org/files1/slide/z/ZdoLOgpE0rFeKhR3lJmTVUNwXvnj7Q64GyAxkCIsH/slide-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1/slide/z/ZdoLOgpE0rFeKhR3lJmTVUNwXvnj7Q64GyAxkCIsH/slide-1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1/slide/z/ZdoLOgpE0rFeKhR3lJmTVUNwXvnj7Q64GyAxkCIsH/slide-1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1/slide/z/ZdoLOgpE0rFeKhR3lJmTVUNwXvnj7Q64GyAxkCIsH/slide-1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1/slide/z/ZdoLOgpE0rFeKhR3lJmTVUNwXvnj7Q64GyAxkCIsH/slide-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1/slide/z/ZdoLOgpE0rFeKhR3lJmTVUNwXvnj7Q64GyAxkCIsH/slide-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1/slide/z/ZdoLOgpE0rFeKhR3lJmTVUNwXvnj7Q64GyAxkCIsH/slide-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1/slide/z/ZdoLOgpE0rFeKhR3lJmTVUNwXvnj7Q64GyAxkCIsH/slide-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1/slide/z/ZdoLOgpE0rFeKhR3lJmTVUNwXvnj7Q64GyAxkCIsH/slide-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1/slide/z/ZdoLOgpE0rFeKhR3lJmTVUNwXvnj7Q64GyAxkCIsH/slide-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1/slide/z/ZdoLOgpE0rFeKhR3lJmTVUNwXvnj7Q64GyAxkCIsH/slide-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1/slide/z/ZdoLOgpE0rFeKhR3lJmTVUNwXvnj7Q64GyAxkCIsH/slide-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1/slide/z/ZdoLOgpE0rFeKhR3lJmTVUNwXvnj7Q64GyAxkCIsH/slide-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фон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62880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СПАСИБО ЗА ВНИМАНИЕ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36096" y="0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Сарановская библиотека-филиал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83768" y="5373216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Автор презентации: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 Баланина Надежда Геннадьевна, заведующая библиотеки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2020 год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17</Words>
  <Application>Microsoft Office PowerPoint</Application>
  <PresentationFormat>Экран (4:3)</PresentationFormat>
  <Paragraphs>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4</cp:revision>
  <dcterms:created xsi:type="dcterms:W3CDTF">2020-05-24T12:13:19Z</dcterms:created>
  <dcterms:modified xsi:type="dcterms:W3CDTF">2020-05-24T12:45:55Z</dcterms:modified>
</cp:coreProperties>
</file>