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23"/>
  </p:notesMasterIdLst>
  <p:sldIdLst>
    <p:sldId id="284" r:id="rId3"/>
    <p:sldId id="302" r:id="rId4"/>
    <p:sldId id="307" r:id="rId5"/>
    <p:sldId id="301" r:id="rId6"/>
    <p:sldId id="319" r:id="rId7"/>
    <p:sldId id="328" r:id="rId8"/>
    <p:sldId id="322" r:id="rId9"/>
    <p:sldId id="314" r:id="rId10"/>
    <p:sldId id="323" r:id="rId11"/>
    <p:sldId id="329" r:id="rId12"/>
    <p:sldId id="324" r:id="rId13"/>
    <p:sldId id="330" r:id="rId14"/>
    <p:sldId id="325" r:id="rId15"/>
    <p:sldId id="331" r:id="rId16"/>
    <p:sldId id="326" r:id="rId17"/>
    <p:sldId id="332" r:id="rId18"/>
    <p:sldId id="327" r:id="rId19"/>
    <p:sldId id="333" r:id="rId20"/>
    <p:sldId id="305" r:id="rId21"/>
    <p:sldId id="30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FF"/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51" autoAdjust="0"/>
  </p:normalViewPr>
  <p:slideViewPr>
    <p:cSldViewPr>
      <p:cViewPr varScale="1">
        <p:scale>
          <a:sx n="61" d="100"/>
          <a:sy n="61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DF4753-AEE4-4DB3-A954-AD1BD19E03E4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82644-0D39-4A55-9005-050557D0B1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6190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793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0228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5688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7554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256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054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685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9457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9095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6840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0927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9379991"/>
      </p:ext>
    </p:extLst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7213730"/>
      </p:ext>
    </p:extLst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3066623"/>
      </p:ext>
    </p:extLst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1632954"/>
      </p:ext>
    </p:extLst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9109840"/>
      </p:ext>
    </p:extLst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149271"/>
      </p:ext>
    </p:extLst>
  </p:cSld>
  <p:clrMapOvr>
    <a:masterClrMapping/>
  </p:clrMapOvr>
  <p:transition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1381211"/>
      </p:ext>
    </p:extLst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2029464"/>
      </p:ext>
    </p:extLst>
  </p:cSld>
  <p:clrMapOvr>
    <a:masterClrMapping/>
  </p:clrMapOvr>
  <p:transition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3513198"/>
      </p:ext>
    </p:extLst>
  </p:cSld>
  <p:clrMapOvr>
    <a:masterClrMapping/>
  </p:clrMapOvr>
  <p:transition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6445803"/>
      </p:ext>
    </p:extLst>
  </p:cSld>
  <p:clrMapOvr>
    <a:masterClrMapping/>
  </p:clrMapOvr>
  <p:transition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000136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81158-AC74-4975-B06B-B1D75F6762BA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3EC1C-64CC-4194-9F32-D5EB0C2688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2247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EE1CF-1F4E-4F88-BC2A-5B98BE578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3355C-08CA-4AD1-BF6D-746D7D72FF6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0630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ser\Desktop\КОСМОС\шаблон космос 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WordArt 19"/>
          <p:cNvSpPr>
            <a:spLocks noChangeArrowheads="1" noChangeShapeType="1" noTextEdit="1"/>
          </p:cNvSpPr>
          <p:nvPr/>
        </p:nvSpPr>
        <p:spPr bwMode="auto">
          <a:xfrm>
            <a:off x="2479032" y="2229974"/>
            <a:ext cx="4185935" cy="1932922"/>
          </a:xfrm>
          <a:prstGeom prst="rect">
            <a:avLst/>
          </a:prstGeom>
        </p:spPr>
        <p:txBody>
          <a:bodyPr wrap="square" numCol="1" fromWordArt="1">
            <a:prstTxWarp prst="textDeflate">
              <a:avLst>
                <a:gd name="adj" fmla="val 10709"/>
              </a:avLst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>
                <a:ln w="9525" cap="rnd" cmpd="sng" algn="ctr">
                  <a:solidFill>
                    <a:srgbClr val="0099FF"/>
                  </a:solidFill>
                  <a:prstDash val="solid"/>
                  <a:bevel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«Космос поразительный </a:t>
            </a:r>
            <a:endParaRPr lang="ru-RU" sz="3600" b="1" dirty="0" smtClean="0">
              <a:ln w="9525" cap="rnd" cmpd="sng" algn="ctr">
                <a:solidFill>
                  <a:srgbClr val="0099FF"/>
                </a:solidFill>
                <a:prstDash val="solid"/>
                <a:bevel/>
              </a:ln>
              <a:solidFill>
                <a:schemeClr val="tx2">
                  <a:lumMod val="75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3600" b="1" dirty="0" smtClean="0">
                <a:ln w="9525" cap="rnd" cmpd="sng" algn="ctr">
                  <a:solidFill>
                    <a:srgbClr val="0099FF"/>
                  </a:solidFill>
                  <a:prstDash val="solid"/>
                  <a:bevel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 </a:t>
            </a:r>
            <a:r>
              <a:rPr lang="ru-RU" sz="3600" b="1" dirty="0">
                <a:ln w="9525" cap="rnd" cmpd="sng" algn="ctr">
                  <a:solidFill>
                    <a:srgbClr val="0099FF"/>
                  </a:solidFill>
                  <a:prstDash val="solid"/>
                  <a:bevel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загадочный»</a:t>
            </a:r>
            <a:endParaRPr lang="ru-RU" sz="1200" dirty="0">
              <a:ln w="9525" cap="rnd" cmpd="sng" algn="ctr">
                <a:solidFill>
                  <a:srgbClr val="0099FF"/>
                </a:solidFill>
                <a:prstDash val="solid"/>
                <a:bevel/>
              </a:ln>
              <a:solidFill>
                <a:schemeClr val="tx2">
                  <a:lumMod val="75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3239852" y="4293096"/>
            <a:ext cx="2844316" cy="55455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 rtl="0">
              <a:buNone/>
            </a:pPr>
            <a:r>
              <a:rPr lang="ru-RU" sz="2800" b="1" i="1" kern="10" spc="0" dirty="0" smtClean="0">
                <a:ln w="9525">
                  <a:solidFill>
                    <a:srgbClr val="548DD4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/>
                <a:cs typeface="Times New Roman"/>
              </a:rPr>
              <a:t>Виртуальное </a:t>
            </a:r>
          </a:p>
          <a:p>
            <a:pPr algn="ctr" rtl="0">
              <a:buNone/>
            </a:pPr>
            <a:r>
              <a:rPr lang="ru-RU" sz="2800" b="1" i="1" kern="10" spc="0" dirty="0" smtClean="0">
                <a:ln w="9525">
                  <a:solidFill>
                    <a:srgbClr val="548DD4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/>
                <a:cs typeface="Times New Roman"/>
              </a:rPr>
              <a:t>путешествие по вселенной</a:t>
            </a:r>
            <a:endParaRPr lang="ru-RU" sz="2800" b="1" i="1" kern="10" spc="0" dirty="0">
              <a:ln w="9525">
                <a:solidFill>
                  <a:srgbClr val="548DD4"/>
                </a:solidFill>
                <a:round/>
                <a:headEnd/>
                <a:tailEnd/>
              </a:ln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pic>
        <p:nvPicPr>
          <p:cNvPr id="2054" name="Picture 6" descr="C:\Users\User\Desktop\КОСМОС\Planet_Star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148" y="737343"/>
            <a:ext cx="2483096" cy="205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737290" y="6270280"/>
            <a:ext cx="178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Сараны  2020</a:t>
            </a:r>
            <a:endParaRPr lang="ru-RU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Users\User\Desktop\КОСМОС\1424784430_raketta_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256303" y="538877"/>
            <a:ext cx="271841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C:\Users\User\Desktop\КОСМОС\маленький космонавт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55" r="24062"/>
          <a:stretch/>
        </p:blipFill>
        <p:spPr bwMode="auto">
          <a:xfrm flipH="1">
            <a:off x="251520" y="3136247"/>
            <a:ext cx="1484034" cy="272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3877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4189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94154" y="620688"/>
            <a:ext cx="4006446" cy="14097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 Луны не может птица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Долететь и прилуниться,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 зато умеет это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Делать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быстрая…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 descr="C:\Users\User\Desktop\КОСМОС\1424784430_raketta_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12776"/>
            <a:ext cx="5328592" cy="479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 rot="10800000">
            <a:off x="6001510" y="6035206"/>
            <a:ext cx="1512168" cy="37457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Ракета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7775849" y="605482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83568" y="5100286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7299296" y="3178659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873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4189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94154" y="620688"/>
            <a:ext cx="4265878" cy="14097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ракеты есть водитель,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Невесомости любитель.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По-английски: «астронавт»,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по-русски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 rot="10800000">
            <a:off x="5990854" y="6014686"/>
            <a:ext cx="1512168" cy="37457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Космонавт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7775849" y="605482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83568" y="5100286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7299296" y="3178659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C:\Users\User\Desktop\КОСМОС\99461954_4979214_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5582" y="1405892"/>
            <a:ext cx="3792835" cy="536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9136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1" y="0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26" name="Picture 10" descr="C:\Users\User\Desktop\КОСМОС\маленький космонавт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5051" y="301849"/>
            <a:ext cx="3237688" cy="351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28638"/>
            <a:ext cx="6429375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70605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-21914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94154" y="476672"/>
            <a:ext cx="4265878" cy="14097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Освещает ночью путь,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Звездам не дает заснуть.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Пусть все спят, ей не до сна,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небе светит нам… 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 rot="10800000">
            <a:off x="5990854" y="6014686"/>
            <a:ext cx="1512168" cy="37457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Луна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2" descr="C:\Users\User\Desktop\КОСМОС\moon-luna-kontury-sputnik-18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07" b="12581"/>
          <a:stretch/>
        </p:blipFill>
        <p:spPr bwMode="auto">
          <a:xfrm>
            <a:off x="2865119" y="2031112"/>
            <a:ext cx="5098783" cy="377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2" y="2636913"/>
            <a:ext cx="2730341" cy="246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424864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КОСМОС\moon-luna-kontury-sputnik-18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07" b="12581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0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71472" y="1428736"/>
            <a:ext cx="3334904" cy="4343817"/>
          </a:xfrm>
          <a:prstGeom prst="roundRect">
            <a:avLst>
              <a:gd name="adj" fmla="val 14869"/>
            </a:avLst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ЛУНА - самая близкая соседка Земли в Космосе. Мы видим Луну в небе, потому что она отражает солнечный свет. </a:t>
            </a:r>
          </a:p>
        </p:txBody>
      </p:sp>
      <p:sp>
        <p:nvSpPr>
          <p:cNvPr id="5" name="5-конечная звезда 4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-21914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94154" y="476672"/>
            <a:ext cx="4265878" cy="2063544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Ясными ночками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Гуляет мама с дочками.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Дочкам не твердит она: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 Спать ложитесь, поздно! -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Потому, что мать - луна,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 дочурки... 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 rot="10800000">
            <a:off x="5990853" y="6014686"/>
            <a:ext cx="1512168" cy="374571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Звёзды</a:t>
            </a:r>
          </a:p>
        </p:txBody>
      </p:sp>
      <p:pic>
        <p:nvPicPr>
          <p:cNvPr id="26" name="Picture 2" descr="C:\Users\User\Desktop\КОСМОС\800px_COLOURBOX177661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788" b="62495"/>
          <a:stretch/>
        </p:blipFill>
        <p:spPr bwMode="auto">
          <a:xfrm>
            <a:off x="3059832" y="3006125"/>
            <a:ext cx="5654907" cy="202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2" y="2636913"/>
            <a:ext cx="2730341" cy="246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706802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6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94154" y="476672"/>
            <a:ext cx="4769934" cy="14097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Чтобы глаз вооружить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со звездами дружить,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Млечный путь увидеть чтоб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Нужен мощный …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 rot="10800000">
            <a:off x="5990853" y="6014686"/>
            <a:ext cx="1512168" cy="37457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Телескоп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7775849" y="605482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83568" y="5100286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906737" y="2818620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4"/>
          <p:cNvPicPr>
            <a:picLocks noChangeAspect="1"/>
          </p:cNvPicPr>
          <p:nvPr/>
        </p:nvPicPr>
        <p:blipFill>
          <a:blip r:embed="rId3" cstate="print"/>
          <a:srcRect l="31367" t="35657"/>
          <a:stretch>
            <a:fillRect/>
          </a:stretch>
        </p:blipFill>
        <p:spPr bwMode="auto">
          <a:xfrm>
            <a:off x="2956691" y="2118369"/>
            <a:ext cx="3978734" cy="375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499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-21914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594154" y="476672"/>
            <a:ext cx="4265878" cy="1409748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космосе сквозь толщу лет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Ледяной летит объект.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Хвост его — полоска света,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 зовут объект… 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 rot="10800000">
            <a:off x="5990853" y="6014686"/>
            <a:ext cx="1512168" cy="374571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Комета</a:t>
            </a:r>
          </a:p>
        </p:txBody>
      </p:sp>
      <p:pic>
        <p:nvPicPr>
          <p:cNvPr id="44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9894" y="904879"/>
            <a:ext cx="2495143" cy="225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C:\Users\User\Desktop\КОСМОС\comet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308" y="2996952"/>
            <a:ext cx="6035468" cy="301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891259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6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714876" y="1571612"/>
            <a:ext cx="3912678" cy="4768251"/>
          </a:xfrm>
          <a:prstGeom prst="round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Кометы - это космические тела. Они состоят изо льда и газов. На комете средней величины может разместиться такой крупный город как Москва.</a:t>
            </a: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7775849" y="605482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83568" y="5100286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906737" y="2818620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C:\Users\User\Desktop\КОСМОС\comet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357298"/>
            <a:ext cx="4786314" cy="271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99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-21914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94153" y="476672"/>
            <a:ext cx="5396699" cy="1409748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Почти что со скоростью света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Осколок летит от планеты,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 Земле направляясь, летит и летит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Небесный космический …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 rot="10800000">
            <a:off x="5960256" y="6014687"/>
            <a:ext cx="1512168" cy="374571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Метеорит</a:t>
            </a:r>
          </a:p>
        </p:txBody>
      </p:sp>
      <p:pic>
        <p:nvPicPr>
          <p:cNvPr id="23" name="Picture 2" descr="C:\Users\User\Desktop\КОСМОС\meteorito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5" y="2692423"/>
            <a:ext cx="3528393" cy="388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0264" y="1036499"/>
            <a:ext cx="1620757" cy="146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82779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6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14348" y="928670"/>
            <a:ext cx="3912678" cy="1409748"/>
          </a:xfrm>
          <a:prstGeom prst="round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Метеориты – это упавшие на Землю космические тела.</a:t>
            </a:r>
          </a:p>
        </p:txBody>
      </p:sp>
      <p:sp>
        <p:nvSpPr>
          <p:cNvPr id="7" name="5-конечная звезда 6"/>
          <p:cNvSpPr/>
          <p:nvPr/>
        </p:nvSpPr>
        <p:spPr>
          <a:xfrm>
            <a:off x="7775849" y="605482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83568" y="5100286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906737" y="2818620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C:\Users\User\Desktop\КОСМОС\meteorit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143240" y="1857364"/>
            <a:ext cx="4214842" cy="463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99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-21914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0264" y="1036499"/>
            <a:ext cx="1620757" cy="146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Скругленный прямоугольник 24"/>
          <p:cNvSpPr/>
          <p:nvPr/>
        </p:nvSpPr>
        <p:spPr>
          <a:xfrm>
            <a:off x="594154" y="476672"/>
            <a:ext cx="4769934" cy="1409748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Он вокруг Земли летает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 сигналы подаёт.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Корабли в морях спасает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 погоду узнаёт… 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 rot="10800000">
            <a:off x="5990853" y="6014686"/>
            <a:ext cx="1512168" cy="374571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Спутник</a:t>
            </a:r>
          </a:p>
        </p:txBody>
      </p:sp>
      <p:pic>
        <p:nvPicPr>
          <p:cNvPr id="27" name="Picture 2" descr="C:\Users\User\Desktop\КОСМОС\satellite-internet-wireless-transmit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78134"/>
            <a:ext cx="4488160" cy="327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34465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6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14348" y="928670"/>
            <a:ext cx="4857784" cy="3915966"/>
          </a:xfrm>
          <a:prstGeom prst="round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Искусственные спутники - это созданные человеком космические аппараты, вращающиеся вокруг Земли или другой Планеты. Их запускают, с различными целями: для научных исследований, для изучения погоды, для связи.</a:t>
            </a:r>
          </a:p>
        </p:txBody>
      </p:sp>
      <p:sp>
        <p:nvSpPr>
          <p:cNvPr id="7" name="5-конечная звезда 6"/>
          <p:cNvSpPr/>
          <p:nvPr/>
        </p:nvSpPr>
        <p:spPr>
          <a:xfrm>
            <a:off x="7775849" y="605482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83568" y="5100286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7866434" y="1967632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C:\Users\User\Desktop\КОСМОС\satellite-internet-wireless-transmit-ic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2132" y="3571876"/>
            <a:ext cx="3204308" cy="233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99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-21914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94154" y="476672"/>
            <a:ext cx="4121862" cy="2717340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небе виден желтый круг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 лучи, как нити.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Вертится Земля вокруг,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Словно на магните.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Хоть пока я и не стар,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Но уже ученый –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Знаю, то - не круг, а шар,</a:t>
            </a:r>
          </a:p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Сильно раскаленный. 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 rot="10800000">
            <a:off x="5990853" y="6014686"/>
            <a:ext cx="1512168" cy="374571"/>
          </a:xfrm>
          <a:prstGeom prst="round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Солнце</a:t>
            </a:r>
          </a:p>
        </p:txBody>
      </p:sp>
      <p:pic>
        <p:nvPicPr>
          <p:cNvPr id="28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648" y="3443436"/>
            <a:ext cx="3498082" cy="315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User\Desktop\Спас-Конино\58a5f93c3fb2515a4855936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9616" y="981154"/>
            <a:ext cx="4139952" cy="413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243518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6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572000" y="500042"/>
            <a:ext cx="4071966" cy="4596932"/>
          </a:xfrm>
          <a:prstGeom prst="round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Солнце – это большая и очень горячая звезда, – огромный, </a:t>
            </a:r>
            <a:r>
              <a:rPr lang="ru-RU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раскален-ный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шар. Она очень далеко, но тепло от ее лучей доходит до всех кружащихся вокруг нее планет, и до нашей тоже. Именно поэтому у нас тепло.</a:t>
            </a:r>
          </a:p>
        </p:txBody>
      </p:sp>
      <p:sp>
        <p:nvSpPr>
          <p:cNvPr id="7" name="5-конечная звезда 6"/>
          <p:cNvSpPr/>
          <p:nvPr/>
        </p:nvSpPr>
        <p:spPr>
          <a:xfrm>
            <a:off x="6929454" y="542926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1571604" y="5500702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722633" y="467434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C:\Users\User\Desktop\Спас-Конино\58a5f93c3fb2515a4855936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1285860"/>
            <a:ext cx="4139952" cy="413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99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18 ШАБЛОНЫ и картинки\а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59" y="-21914"/>
            <a:ext cx="9154959" cy="68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 rot="1924594">
            <a:off x="501788" y="762420"/>
            <a:ext cx="720080" cy="648072"/>
          </a:xfrm>
          <a:prstGeom prst="star5">
            <a:avLst/>
          </a:prstGeom>
          <a:solidFill>
            <a:srgbClr val="D60093"/>
          </a:solidFill>
          <a:ln>
            <a:solidFill>
              <a:srgbClr val="92D05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762980" y="3811264"/>
            <a:ext cx="467544" cy="504056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60140" y="4869160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CC00"/>
            </a:solidFill>
          </a:ln>
          <a:effectLst>
            <a:glow rad="101600">
              <a:srgbClr val="00CC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773324" y="5445224"/>
            <a:ext cx="914400" cy="914400"/>
          </a:xfrm>
          <a:prstGeom prst="star5">
            <a:avLst/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84672" y="3068960"/>
            <a:ext cx="302840" cy="360040"/>
          </a:xfrm>
          <a:prstGeom prst="star5">
            <a:avLst/>
          </a:prstGeom>
          <a:solidFill>
            <a:srgbClr val="0EE218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611560" y="2240868"/>
            <a:ext cx="302840" cy="360040"/>
          </a:xfrm>
          <a:prstGeom prst="star5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20777237">
            <a:off x="7609690" y="612393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2162117">
            <a:off x="8158117" y="3379373"/>
            <a:ext cx="611560" cy="576064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7426661" y="563954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7981021" y="4766770"/>
            <a:ext cx="467544" cy="504056"/>
          </a:xfrm>
          <a:prstGeom prst="star5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8125037" y="2030466"/>
            <a:ext cx="302840" cy="360040"/>
          </a:xfrm>
          <a:prstGeom prst="star5">
            <a:avLst/>
          </a:prstGeom>
          <a:solidFill>
            <a:srgbClr val="FF0000"/>
          </a:solidFill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94154" y="476672"/>
            <a:ext cx="3329774" cy="16276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Планета голубая,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Любимая, родная,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Она твоя она моя,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называется…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 rot="10800000">
            <a:off x="5990853" y="6014686"/>
            <a:ext cx="1512168" cy="37457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Земля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3" descr="C:\Users\User\Desktop\КОСМОС\source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07980"/>
            <a:ext cx="3821237" cy="382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Users\User\Desktop\КОСМОС\The-Power-of-Desig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763909">
            <a:off x="5702387" y="166581"/>
            <a:ext cx="2089096" cy="188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2710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КОСМОС\космос шаблон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6"/>
            <a:ext cx="9144000" cy="6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857224" y="714356"/>
            <a:ext cx="3714776" cy="4874359"/>
          </a:xfrm>
          <a:prstGeom prst="round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Земля, третья от Солнца большая планета Солнечной системы и единственная, условия на которой благоприятны для жизни. Её называют «</a:t>
            </a:r>
            <a:r>
              <a:rPr lang="ru-RU" sz="2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Голубая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планета» - потому, что на ней много воды, и она имеет воздушную оболочку, атмосферу, которая придаёт планете голубизну.</a:t>
            </a:r>
          </a:p>
        </p:txBody>
      </p:sp>
      <p:sp>
        <p:nvSpPr>
          <p:cNvPr id="7" name="5-конечная звезда 6"/>
          <p:cNvSpPr/>
          <p:nvPr/>
        </p:nvSpPr>
        <p:spPr>
          <a:xfrm>
            <a:off x="6786578" y="5786454"/>
            <a:ext cx="698376" cy="720080"/>
          </a:xfrm>
          <a:prstGeom prst="star5">
            <a:avLst/>
          </a:prstGeom>
          <a:solidFill>
            <a:srgbClr val="00CC00"/>
          </a:solidFill>
          <a:ln>
            <a:solidFill>
              <a:srgbClr val="FFCC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571472" y="5214950"/>
            <a:ext cx="914400" cy="914400"/>
          </a:xfrm>
          <a:prstGeom prst="star5">
            <a:avLst>
              <a:gd name="adj" fmla="val 22668"/>
              <a:gd name="hf" fmla="val 105146"/>
              <a:gd name="vf" fmla="val 110557"/>
            </a:avLst>
          </a:prstGeom>
          <a:solidFill>
            <a:srgbClr val="990099"/>
          </a:solidFill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2162117">
            <a:off x="4937475" y="824626"/>
            <a:ext cx="877773" cy="799413"/>
          </a:xfrm>
          <a:prstGeom prst="star5">
            <a:avLst/>
          </a:prstGeom>
          <a:solidFill>
            <a:srgbClr val="FF0000"/>
          </a:solidFill>
          <a:ln>
            <a:solidFill>
              <a:srgbClr val="0EE218"/>
            </a:solidFill>
          </a:ln>
          <a:effectLst>
            <a:glow rad="101600">
              <a:srgbClr val="0EE218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3" descr="C:\Users\User\Desktop\КОСМОС\sourc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9190" y="1857364"/>
            <a:ext cx="3821237" cy="382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5-конечная звезда 11"/>
          <p:cNvSpPr/>
          <p:nvPr/>
        </p:nvSpPr>
        <p:spPr>
          <a:xfrm>
            <a:off x="1928794" y="5715016"/>
            <a:ext cx="857256" cy="785818"/>
          </a:xfrm>
          <a:prstGeom prst="star5">
            <a:avLst/>
          </a:prstGeom>
          <a:solidFill>
            <a:srgbClr val="FFCC00"/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 rot="20777237">
            <a:off x="7803338" y="520224"/>
            <a:ext cx="874983" cy="848212"/>
          </a:xfrm>
          <a:prstGeom prst="star5">
            <a:avLst/>
          </a:prstGeom>
          <a:solidFill>
            <a:srgbClr val="FFFF00"/>
          </a:solidFill>
          <a:ln>
            <a:solidFill>
              <a:srgbClr val="D60093"/>
            </a:solidFill>
          </a:ln>
          <a:effectLst>
            <a:glow rad="101600">
              <a:srgbClr val="D6009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99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КОСМОС\незнайка на луне в рамк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9680" y="-24768"/>
            <a:ext cx="9173680" cy="688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3448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er\Desktop\КОСМОС\слайд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252" y="1452"/>
            <a:ext cx="9164252" cy="685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57224" y="6000768"/>
            <a:ext cx="67761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i="1" u="none" strike="noStrike" kern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Составитель: </a:t>
            </a:r>
            <a:r>
              <a:rPr kumimoji="0" lang="ru-RU" i="1" u="none" strike="noStrike" kern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Баланина Н.Г.</a:t>
            </a:r>
            <a:endParaRPr kumimoji="0" lang="ru-RU" i="1" u="none" strike="noStrike" kern="0" normalizeH="0" baseline="0" noProof="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kern="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заведующая </a:t>
            </a:r>
            <a:r>
              <a:rPr lang="ru-RU" i="1" kern="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Сарановской библиоьекой-филиалом</a:t>
            </a:r>
            <a:endParaRPr kumimoji="0" lang="ru-RU" i="1" u="none" strike="noStrike" kern="0" normalizeH="0" baseline="0" noProof="0" dirty="0">
              <a:ln>
                <a:solidFill>
                  <a:schemeClr val="bg1"/>
                </a:solidFill>
              </a:ln>
              <a:solidFill>
                <a:schemeClr val="bg1"/>
              </a:solidFill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258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1340</TotalTime>
  <Words>379</Words>
  <Application>Microsoft Office PowerPoint</Application>
  <PresentationFormat>Экран (4:3)</PresentationFormat>
  <Paragraphs>69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Тема Office</vt:lpstr>
      <vt:lpstr>3_Тема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1</cp:lastModifiedBy>
  <cp:revision>119</cp:revision>
  <dcterms:created xsi:type="dcterms:W3CDTF">2018-04-08T16:07:04Z</dcterms:created>
  <dcterms:modified xsi:type="dcterms:W3CDTF">2020-04-09T19:29:40Z</dcterms:modified>
</cp:coreProperties>
</file>