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6" r:id="rId4"/>
    <p:sldId id="257" r:id="rId5"/>
    <p:sldId id="258" r:id="rId6"/>
    <p:sldId id="260" r:id="rId7"/>
    <p:sldId id="262" r:id="rId8"/>
    <p:sldId id="278" r:id="rId9"/>
    <p:sldId id="264" r:id="rId10"/>
    <p:sldId id="270" r:id="rId11"/>
    <p:sldId id="284" r:id="rId12"/>
    <p:sldId id="285" r:id="rId13"/>
    <p:sldId id="287" r:id="rId14"/>
    <p:sldId id="281" r:id="rId15"/>
    <p:sldId id="265" r:id="rId16"/>
    <p:sldId id="288" r:id="rId17"/>
    <p:sldId id="28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CC"/>
    <a:srgbClr val="0000FF"/>
    <a:srgbClr val="B719AC"/>
    <a:srgbClr val="EE54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6B6E-B608-4234-A352-B6B95A1704D8}" type="datetimeFigureOut">
              <a:rPr lang="ru-RU" smtClean="0"/>
              <a:pPr/>
              <a:t>16.01.2020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9513E-5C9D-4AFE-8768-E767071491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67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6B6E-B608-4234-A352-B6B95A1704D8}" type="datetimeFigureOut">
              <a:rPr lang="ru-RU" smtClean="0"/>
              <a:pPr/>
              <a:t>16.01.2020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9513E-5C9D-4AFE-8768-E767071491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12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6B6E-B608-4234-A352-B6B95A1704D8}" type="datetimeFigureOut">
              <a:rPr lang="ru-RU" smtClean="0"/>
              <a:pPr/>
              <a:t>16.01.2020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9513E-5C9D-4AFE-8768-E767071491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788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6B6E-B608-4234-A352-B6B95A1704D8}" type="datetimeFigureOut">
              <a:rPr lang="ru-RU" smtClean="0"/>
              <a:pPr/>
              <a:t>16.01.2020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9513E-5C9D-4AFE-8768-E767071491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43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6B6E-B608-4234-A352-B6B95A1704D8}" type="datetimeFigureOut">
              <a:rPr lang="ru-RU" smtClean="0"/>
              <a:pPr/>
              <a:t>16.01.2020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9513E-5C9D-4AFE-8768-E767071491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388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6B6E-B608-4234-A352-B6B95A1704D8}" type="datetimeFigureOut">
              <a:rPr lang="ru-RU" smtClean="0"/>
              <a:pPr/>
              <a:t>16.01.2020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9513E-5C9D-4AFE-8768-E767071491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74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6B6E-B608-4234-A352-B6B95A1704D8}" type="datetimeFigureOut">
              <a:rPr lang="ru-RU" smtClean="0"/>
              <a:pPr/>
              <a:t>16.01.2020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9513E-5C9D-4AFE-8768-E767071491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887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6B6E-B608-4234-A352-B6B95A1704D8}" type="datetimeFigureOut">
              <a:rPr lang="ru-RU" smtClean="0"/>
              <a:pPr/>
              <a:t>16.01.2020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9513E-5C9D-4AFE-8768-E767071491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19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6B6E-B608-4234-A352-B6B95A1704D8}" type="datetimeFigureOut">
              <a:rPr lang="ru-RU" smtClean="0"/>
              <a:pPr/>
              <a:t>16.01.2020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9513E-5C9D-4AFE-8768-E767071491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720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6B6E-B608-4234-A352-B6B95A1704D8}" type="datetimeFigureOut">
              <a:rPr lang="ru-RU" smtClean="0"/>
              <a:pPr/>
              <a:t>16.01.2020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9513E-5C9D-4AFE-8768-E767071491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813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6B6E-B608-4234-A352-B6B95A1704D8}" type="datetimeFigureOut">
              <a:rPr lang="ru-RU" smtClean="0"/>
              <a:pPr/>
              <a:t>16.01.2020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9513E-5C9D-4AFE-8768-E767071491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43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A06B6E-B608-4234-A352-B6B95A1704D8}" type="datetimeFigureOut">
              <a:rPr lang="ru-RU" smtClean="0"/>
              <a:pPr/>
              <a:t>16.01.2020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9513E-5C9D-4AFE-8768-E767071491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633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x-minus.org/" TargetMode="External"/><Relationship Id="rId3" Type="http://schemas.openxmlformats.org/officeDocument/2006/relationships/hyperlink" Target="http://versos.ru/vida.html" TargetMode="External"/><Relationship Id="rId7" Type="http://schemas.openxmlformats.org/officeDocument/2006/relationships/hyperlink" Target="http://psycabi.net/vdokhnovlyayushchie-tsitaty-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omantic-poems.ru/krasivye-stixi-pro-zhizn.html" TargetMode="External"/><Relationship Id="rId11" Type="http://schemas.openxmlformats.org/officeDocument/2006/relationships/hyperlink" Target="http://www.chitalnya.ru/work/525527/" TargetMode="External"/><Relationship Id="rId5" Type="http://schemas.openxmlformats.org/officeDocument/2006/relationships/hyperlink" Target="http://www.realmusic.ru/avgustin/59038" TargetMode="External"/><Relationship Id="rId10" Type="http://schemas.openxmlformats.org/officeDocument/2006/relationships/hyperlink" Target="http://yandex.ru/images?uinfo=sw-1024-sh-768-ww-1007-wh-595-pd-1-wp-4x3_1024x768-lt-1031" TargetMode="External"/><Relationship Id="rId4" Type="http://schemas.openxmlformats.org/officeDocument/2006/relationships/hyperlink" Target="http://www.stihi.ru/2011/06/10/5114" TargetMode="External"/><Relationship Id="rId9" Type="http://schemas.openxmlformats.org/officeDocument/2006/relationships/hyperlink" Target="http://x-minus.org/track/15571/%D0%BC%D0%B0%D1%80%D0%BA-%D0%B1%D0%B5%D1%80%D0%BD%D0%B5%D1%81-%D1%8F-%D0%BB%D1%8E%D0%B1%D0%BB%D1%8E-%D1%82%D0%B5%D0%B1%D1%8F-%D0%B6%D0%B8%D0%B7%D0%BD%D1%8C-%D0%BC%D0%B8%D0%BD%D1%83%D1%81%D0%BE%D0%B2%D0%BA%D0%B0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erbera elena\Desktop\зож\medium_2010041712183124466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572401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476672"/>
            <a:ext cx="815543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«Что такое жизнь?...»</a:t>
            </a:r>
            <a:endParaRPr lang="ru-RU" sz="60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Bernes_Mark_-_YA_lyublyu_tebya_zhizn_minus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email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19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advClick="0" advTm="6000">
        <p14:conveyor dir="l"/>
      </p:transition>
    </mc:Choice>
    <mc:Fallback xmlns="">
      <p:transition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4"/>
        <p14:stopEvt time="6448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&amp;Zcy;&amp;dcy;&amp;ocy;&amp;rcy;&amp;ocy;&amp;vcy;&amp;softcy;&amp;iecy; &amp;chcy;&amp;iecy;&amp;lcy;&amp;ocy;&amp;vcy;&amp;iecy;&amp;kcy;&amp;acy; - &amp;kcy;&amp;rcy;&amp;icy;&amp;tcy;&amp;iecy;&amp;rcy;&amp;icy;&amp;icy; &amp;zcy;&amp;dcy;&amp;ocy;&amp;rcy;&amp;ocy;&amp;vcy;&amp;softcy;&amp;yacy;. &amp;Ocy;&amp;bcy;&amp;scy;&amp;ucy;&amp;zhcy;&amp;dcy;&amp;iecy;&amp;ncy;&amp;icy;&amp;iecy; &amp;ncy;&amp;acy; LiveInternet - &amp;Rcy;&amp;ocy;&amp;scy;&amp;scy;&amp;icy;&amp;jcy;&amp;scy;&amp;kcy;&amp;icy;&amp;jcy; &amp;Scy;&amp;iecy;&amp;rcy;&amp;vcy;&amp;icy;&amp;scy; &amp;Ocy;&amp;ncy;&amp;lcy;&amp;acy;&amp;jcy;&amp;ncy;-&amp;Dcy;&amp;ncy;&amp;iecy;&amp;vcy;&amp;ncy;&amp;icy;&amp;kcy;&amp;ocy;&amp;vcy;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175" y="0"/>
            <a:ext cx="5550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548680"/>
            <a:ext cx="338437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ЖИЗНЬ?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зачем я живу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чем мое предназначение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быть смысл в том, чтобы просто жить, просыпаться каждый день, что-то делать, куда-то идти, к чему-то стремиться?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быть смысл жизни в том, чтобы учиться?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Учиться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быть счастливым, учиться радоваться и любить?</a:t>
            </a:r>
          </a:p>
        </p:txBody>
      </p:sp>
    </p:spTree>
    <p:extLst>
      <p:ext uri="{BB962C8B-B14F-4D97-AF65-F5344CB8AC3E}">
        <p14:creationId xmlns:p14="http://schemas.microsoft.com/office/powerpoint/2010/main" val="208147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9000">
        <p14:conveyor dir="l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gerbera elena\Desktop\зож\ConceptualSymbolofaGreenEarthGlobeGraphics3_thumb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131828"/>
            <a:ext cx="5674154" cy="472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33086" y="188640"/>
            <a:ext cx="7992888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может быть лучше жизни на Земле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 </a:t>
            </a:r>
          </a:p>
          <a:p>
            <a:pPr algn="ctr"/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ведь мы часто не ценим каждый миг, прожитый на ней. Так давайте отбросим все наши дела, и посмотрим на красоту окружающего нас мира. </a:t>
            </a:r>
          </a:p>
          <a:p>
            <a:endParaRPr lang="ru-RU" sz="23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Ведь </a:t>
            </a:r>
            <a:r>
              <a:rPr lang="ru-RU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правда, красиво? </a:t>
            </a:r>
          </a:p>
        </p:txBody>
      </p:sp>
    </p:spTree>
    <p:extLst>
      <p:ext uri="{BB962C8B-B14F-4D97-AF65-F5344CB8AC3E}">
        <p14:creationId xmlns:p14="http://schemas.microsoft.com/office/powerpoint/2010/main" val="289574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gerbera elena\Desktop\зож\medium_2010032212540547083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6" y="600367"/>
            <a:ext cx="9145845" cy="6238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19915" y="189341"/>
            <a:ext cx="59023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Самое нужное в жизни – это семья!</a:t>
            </a:r>
            <a:endParaRPr lang="ru-RU" sz="2800" b="1" dirty="0">
              <a:solidFill>
                <a:srgbClr val="66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90007" y="712561"/>
            <a:ext cx="3528393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всё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дом,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двое и третий,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И, быть может, четвёртый,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пятый потом.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свет,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незримо и щедро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Озаряет всю жизнь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сопутствует нам.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– творчество,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ни последних,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 первых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и радость, и горе –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пополам.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Яворовская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47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2000">
        <p14:conveyor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C:\Users\gerbera elena\Desktop\зож\windfon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91" y="0"/>
            <a:ext cx="9164991" cy="689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11760" y="1183982"/>
            <a:ext cx="37444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Спорт – это движение.</a:t>
            </a:r>
            <a:endParaRPr lang="ru-RU" sz="3600" dirty="0"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 smtClean="0"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 </a:t>
            </a:r>
            <a:r>
              <a:rPr lang="ru-RU" sz="3600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это </a:t>
            </a:r>
            <a:r>
              <a:rPr lang="ru-RU" sz="3600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здоровье.</a:t>
            </a:r>
            <a:endParaRPr lang="ru-RU" sz="3600" dirty="0"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 smtClean="0"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</a:t>
            </a:r>
            <a:r>
              <a:rPr lang="ru-RU" sz="3600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это </a:t>
            </a:r>
            <a:r>
              <a:rPr lang="ru-RU" sz="3600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ЖИЗНЬ!</a:t>
            </a:r>
            <a:endParaRPr lang="ru-RU" sz="3600" b="1" dirty="0" smtClean="0"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47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gerbera elena\Desktop\зож\53453-Vector_Fashion_Girls_Vol_11_No_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08" y="836712"/>
            <a:ext cx="8028384" cy="602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7208" y="332656"/>
            <a:ext cx="770485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Главное, делайте все с увлечением, это украшает  </a:t>
            </a:r>
            <a:r>
              <a:rPr lang="ru-RU" sz="2800" b="1" dirty="0" smtClean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</a:t>
            </a:r>
            <a:r>
              <a:rPr lang="ru-RU" sz="2800" dirty="0" smtClean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pPr algn="ctr"/>
            <a:r>
              <a:rPr lang="ru-RU" sz="2400" dirty="0" smtClean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                                                                 /</a:t>
            </a:r>
            <a:r>
              <a:rPr lang="ru-RU" sz="2400" dirty="0" err="1" smtClean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Л.Д.Ландау</a:t>
            </a:r>
            <a:r>
              <a:rPr lang="ru-RU" sz="2400" dirty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dirty="0" smtClean="0">
                <a:solidFill>
                  <a:srgbClr val="6600CC"/>
                </a:solidFill>
              </a:rPr>
              <a:t>         </a:t>
            </a:r>
            <a:r>
              <a:rPr lang="ru-RU" dirty="0" smtClean="0"/>
              <a:t>                                   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147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gerbera elena\Desktop\зож\Drawn_wallpapers__005594_2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1487742"/>
            <a:ext cx="7520383" cy="5370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5617" y="260648"/>
            <a:ext cx="70567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</a:t>
            </a:r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это путь. У кого-то это путь до булочной и обратно, у кого-то — кругосветное путешествие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r>
              <a:rPr lang="ru-RU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К. Хабенский/ 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47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Users\gerbera elena\Desktop\зож\10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25" y="0"/>
            <a:ext cx="9168125" cy="6853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620688"/>
            <a:ext cx="38215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бойся идти не туда – бойся никуда не идти.</a:t>
            </a:r>
          </a:p>
          <a:p>
            <a:pPr algn="ctr"/>
            <a:r>
              <a:rPr lang="ru-RU" sz="2800" dirty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/Д. </a:t>
            </a:r>
            <a:r>
              <a:rPr lang="ru-RU" sz="2800" dirty="0" err="1" smtClean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Емец</a:t>
            </a:r>
            <a:r>
              <a:rPr lang="ru-RU" sz="2800" dirty="0" smtClean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ru-RU" sz="2800" dirty="0">
              <a:solidFill>
                <a:srgbClr val="66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18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gerbera elena\Desktop\зож\cb9f01b200b8t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3381"/>
            <a:ext cx="9143999" cy="575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96698" y="404664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B050"/>
                </a:solidFill>
              </a:rPr>
              <a:t>Жизнь</a:t>
            </a:r>
            <a:r>
              <a:rPr lang="ru-RU" sz="2800" dirty="0">
                <a:solidFill>
                  <a:srgbClr val="00B050"/>
                </a:solidFill>
              </a:rPr>
              <a:t> без дружбы, это тоже самое, что небо без солнца.... берегите друзей!</a:t>
            </a:r>
          </a:p>
        </p:txBody>
      </p:sp>
    </p:spTree>
    <p:extLst>
      <p:ext uri="{BB962C8B-B14F-4D97-AF65-F5344CB8AC3E}">
        <p14:creationId xmlns:p14="http://schemas.microsoft.com/office/powerpoint/2010/main" val="208147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erbera elena\Desktop\зож\schatlivie momenti pervik66 02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03648" y="332656"/>
            <a:ext cx="71952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FF00"/>
                  </a:solidFill>
                </a:ln>
              </a:rPr>
              <a:t>То, что ты видишь, во многом зависит от того, как ты смотришь.</a:t>
            </a:r>
          </a:p>
          <a:p>
            <a:pPr algn="ctr"/>
            <a:r>
              <a:rPr lang="ru-RU" sz="3200" dirty="0" smtClean="0">
                <a:ln>
                  <a:solidFill>
                    <a:srgbClr val="FFFF00"/>
                  </a:solidFill>
                </a:ln>
              </a:rPr>
              <a:t>                                       /</a:t>
            </a:r>
            <a:r>
              <a:rPr lang="ru-RU" sz="3200" dirty="0" err="1" smtClean="0">
                <a:ln>
                  <a:solidFill>
                    <a:srgbClr val="FFFF00"/>
                  </a:solidFill>
                </a:ln>
              </a:rPr>
              <a:t>Клайв</a:t>
            </a:r>
            <a:r>
              <a:rPr lang="ru-RU" sz="3200" dirty="0" smtClean="0">
                <a:ln>
                  <a:solidFill>
                    <a:srgbClr val="FFFF00"/>
                  </a:solidFill>
                </a:ln>
              </a:rPr>
              <a:t> Льюис/</a:t>
            </a:r>
            <a:endParaRPr lang="ru-RU" sz="3200" dirty="0">
              <a:ln>
                <a:solidFill>
                  <a:srgbClr val="FFFF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38177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gerbera elena\Desktop\зож\1br_enl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14" y="735954"/>
            <a:ext cx="8152474" cy="6122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70340" y="258899"/>
            <a:ext cx="78781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Жить</a:t>
            </a:r>
            <a:r>
              <a:rPr lang="ru-RU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нужно так, чтобы не грузом на плечи ложились года, а фундаментом твердым под ноги.</a:t>
            </a:r>
          </a:p>
          <a:p>
            <a:pPr algn="ctr"/>
            <a:r>
              <a:rPr lang="ru-RU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/К. </a:t>
            </a:r>
            <a:r>
              <a:rPr lang="ru-RU" sz="28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Пинкола</a:t>
            </a:r>
            <a:r>
              <a:rPr lang="ru-RU" sz="2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37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gerbera elena\Desktop\зож\87636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04248" cy="6858001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gerbera elena\Desktop\зож\dfd588d9a4c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551" y="0"/>
            <a:ext cx="5473450" cy="6858000"/>
          </a:xfrm>
          <a:prstGeom prst="rect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260648"/>
            <a:ext cx="5904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</a:t>
            </a:r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прекрасна и удивительна!</a:t>
            </a:r>
          </a:p>
          <a:p>
            <a:pPr algn="ctr"/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Умей радоваться мелочам</a:t>
            </a:r>
          </a:p>
          <a:p>
            <a:pPr algn="ctr"/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/В. </a:t>
            </a:r>
            <a:r>
              <a:rPr lang="ru-RU" sz="28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Лууле</a:t>
            </a:r>
            <a:r>
              <a:rPr lang="ru-RU" sz="28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ru-RU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82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er\Рабочий стол\Я_выбираю_жизнь_конкурс\49667498609051110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04" y="0"/>
            <a:ext cx="9165704" cy="6884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23002" y="3498769"/>
            <a:ext cx="6920997" cy="33855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Цени ЖИЗНЬ!</a:t>
            </a: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Цени то, что есть сегодня!</a:t>
            </a: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 трать время на вещи, </a:t>
            </a: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не стоят твоего внимания.</a:t>
            </a: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Говори то, что чувствуешь,</a:t>
            </a: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делай то, что думаешь.</a:t>
            </a:r>
          </a:p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 откладывай мечты на черный день.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67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9000">
        <p14:conveyor dir="l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0461" y="570887"/>
            <a:ext cx="826469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 только миг – между прошлым и будущим</a:t>
            </a:r>
          </a:p>
          <a:p>
            <a:pPr algn="ctr"/>
            <a:r>
              <a:rPr lang="ru-RU" sz="3200" dirty="0" smtClean="0">
                <a:solidFill>
                  <a:srgbClr val="66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он называется </a:t>
            </a:r>
            <a:r>
              <a:rPr lang="ru-RU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ЖИЗНЬ…</a:t>
            </a:r>
            <a:endParaRPr lang="ru-RU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C:\Users\gerbera elena\Desktop\зож\1376654501_Mgnoveniya-schast-ya_2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8880"/>
            <a:ext cx="9127650" cy="429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354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gerbera elena\Desktop\зож\DfjDhYNk6X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086" y="764704"/>
            <a:ext cx="4041913" cy="548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004" y="404664"/>
            <a:ext cx="6330323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Будущее в твоих руках!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Верь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Думай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Мечтай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Твори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rgbClr val="EE54A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суди окружающих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Выбирай свой путь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rgbClr val="B719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Занимайся спортом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Внеси свой вклад в будущее</a:t>
            </a:r>
            <a:endParaRPr lang="ru-RU" sz="3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47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User\Рабочий стол\Я_выбираю_жизнь_конкурс\31431439_47002903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462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160650"/>
            <a:ext cx="4797366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люди, прошу вас, живите!</a:t>
            </a:r>
            <a:b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горе друг другу всегда помогите!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Семьи храните, растите детей,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них воспитайте хороших людей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люди, прошу вас, живите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Делу любимому жизнь </a:t>
            </a:r>
            <a:endParaRPr lang="ru-RU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посвятите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 украшайте, верьте в мечту,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Откройте друг в друге души красоту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algn="ctr"/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/Ольга Яворская/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33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2000">
        <p14:conveyor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gerbera elena\Desktop\зож\medium_2010041712183124466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318941"/>
            <a:ext cx="7236296" cy="452982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260648"/>
            <a:ext cx="648072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 ресурсы:</a:t>
            </a:r>
          </a:p>
          <a:p>
            <a:r>
              <a:rPr lang="ru-RU" u="sng" dirty="0">
                <a:hlinkClick r:id="rId3"/>
              </a:rPr>
              <a:t>http://versos.ru/vida.html</a:t>
            </a:r>
            <a:endParaRPr lang="ru-RU" dirty="0"/>
          </a:p>
          <a:p>
            <a:r>
              <a:rPr lang="ru-RU" u="sng" dirty="0">
                <a:hlinkClick r:id="rId4"/>
              </a:rPr>
              <a:t>http://www.stihi.ru/2011/06/10/5114</a:t>
            </a:r>
            <a:r>
              <a:rPr lang="ru-RU" dirty="0"/>
              <a:t/>
            </a:r>
            <a:br>
              <a:rPr lang="ru-RU" dirty="0"/>
            </a:br>
            <a:r>
              <a:rPr lang="ru-RU" u="sng" dirty="0">
                <a:hlinkClick r:id="rId5"/>
              </a:rPr>
              <a:t>http://www.realmusic.ru/avgustin/59038</a:t>
            </a:r>
            <a:endParaRPr lang="ru-RU" dirty="0"/>
          </a:p>
          <a:p>
            <a:r>
              <a:rPr lang="ru-RU" u="sng" dirty="0">
                <a:hlinkClick r:id="rId6"/>
              </a:rPr>
              <a:t>http://romantic-poems.ru/krasivye-stixi-pro-zhizn.html</a:t>
            </a:r>
            <a:endParaRPr lang="ru-RU" dirty="0"/>
          </a:p>
          <a:p>
            <a:r>
              <a:rPr lang="ru-RU" u="sng" dirty="0">
                <a:hlinkClick r:id="rId7"/>
              </a:rPr>
              <a:t>http://</a:t>
            </a:r>
            <a:r>
              <a:rPr lang="ru-RU" u="sng" dirty="0" smtClean="0">
                <a:hlinkClick r:id="rId7"/>
              </a:rPr>
              <a:t>psycabi.net/vdokhnovlyayushchie-tsitaty-</a:t>
            </a:r>
            <a:endParaRPr lang="ru-RU" u="sng" dirty="0" smtClean="0"/>
          </a:p>
          <a:p>
            <a:r>
              <a:rPr lang="en-US" dirty="0">
                <a:hlinkClick r:id="rId8"/>
              </a:rPr>
              <a:t>x-</a:t>
            </a:r>
            <a:r>
              <a:rPr lang="en-US" b="1" dirty="0">
                <a:hlinkClick r:id="rId8"/>
              </a:rPr>
              <a:t>minus</a:t>
            </a:r>
            <a:r>
              <a:rPr lang="en-US" dirty="0">
                <a:hlinkClick r:id="rId8"/>
              </a:rPr>
              <a:t>.org</a:t>
            </a:r>
            <a:r>
              <a:rPr lang="en-US" dirty="0"/>
              <a:t>›</a:t>
            </a:r>
            <a:r>
              <a:rPr lang="en-US" dirty="0">
                <a:hlinkClick r:id="rId9"/>
              </a:rPr>
              <a:t>…</a:t>
            </a:r>
            <a:r>
              <a:rPr lang="ru-RU" b="1" dirty="0">
                <a:hlinkClick r:id="rId9"/>
              </a:rPr>
              <a:t>я</a:t>
            </a:r>
            <a:r>
              <a:rPr lang="ru-RU" dirty="0">
                <a:hlinkClick r:id="rId9"/>
              </a:rPr>
              <a:t>-</a:t>
            </a:r>
            <a:r>
              <a:rPr lang="ru-RU" b="1" dirty="0">
                <a:hlinkClick r:id="rId9"/>
              </a:rPr>
              <a:t>люблю</a:t>
            </a:r>
            <a:r>
              <a:rPr lang="ru-RU" dirty="0">
                <a:hlinkClick r:id="rId9"/>
              </a:rPr>
              <a:t>-</a:t>
            </a:r>
            <a:r>
              <a:rPr lang="ru-RU" b="1" dirty="0">
                <a:hlinkClick r:id="rId9"/>
              </a:rPr>
              <a:t>тебя</a:t>
            </a:r>
            <a:r>
              <a:rPr lang="ru-RU" dirty="0">
                <a:hlinkClick r:id="rId9"/>
              </a:rPr>
              <a:t>-</a:t>
            </a:r>
            <a:r>
              <a:rPr lang="ru-RU" b="1" dirty="0">
                <a:hlinkClick r:id="rId9"/>
              </a:rPr>
              <a:t>жизнь</a:t>
            </a:r>
            <a:r>
              <a:rPr lang="ru-RU" dirty="0">
                <a:hlinkClick r:id="rId9"/>
              </a:rPr>
              <a:t>-</a:t>
            </a:r>
            <a:r>
              <a:rPr lang="ru-RU" b="1" dirty="0" err="1">
                <a:hlinkClick r:id="rId9"/>
              </a:rPr>
              <a:t>минусов</a:t>
            </a:r>
            <a:r>
              <a:rPr lang="ru-RU" dirty="0" err="1">
                <a:hlinkClick r:id="rId9"/>
              </a:rPr>
              <a:t>ка</a:t>
            </a:r>
            <a:r>
              <a:rPr lang="ru-RU" dirty="0">
                <a:hlinkClick r:id="rId9"/>
              </a:rPr>
              <a:t>.</a:t>
            </a:r>
            <a:r>
              <a:rPr lang="en-US" dirty="0" smtClean="0">
                <a:hlinkClick r:id="rId9"/>
              </a:rPr>
              <a:t>html</a:t>
            </a:r>
            <a:endParaRPr lang="ru-RU" dirty="0" smtClean="0"/>
          </a:p>
          <a:p>
            <a:r>
              <a:rPr lang="en-US" dirty="0" smtClean="0">
                <a:hlinkClick r:id="rId10"/>
              </a:rPr>
              <a:t>images.yandex.ru</a:t>
            </a:r>
            <a:endParaRPr lang="ru-RU" dirty="0" smtClean="0"/>
          </a:p>
          <a:p>
            <a:r>
              <a:rPr lang="en-US" u="sng" dirty="0">
                <a:hlinkClick r:id="rId11"/>
              </a:rPr>
              <a:t>http://www.chitalnya.ru/work/525527</a:t>
            </a:r>
            <a:r>
              <a:rPr lang="en-US" u="sng" dirty="0" smtClean="0">
                <a:hlinkClick r:id="rId11"/>
              </a:rPr>
              <a:t>/</a:t>
            </a:r>
            <a:endParaRPr lang="ru-RU" u="sng" dirty="0" smtClean="0"/>
          </a:p>
          <a:p>
            <a:endParaRPr lang="ru-RU" u="sng" dirty="0" smtClean="0"/>
          </a:p>
        </p:txBody>
      </p:sp>
    </p:spTree>
    <p:extLst>
      <p:ext uri="{BB962C8B-B14F-4D97-AF65-F5344CB8AC3E}">
        <p14:creationId xmlns:p14="http://schemas.microsoft.com/office/powerpoint/2010/main" val="393002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415</Words>
  <Application>Microsoft Office PowerPoint</Application>
  <PresentationFormat>Экран (4:3)</PresentationFormat>
  <Paragraphs>76</Paragraphs>
  <Slides>17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gerbera elena</dc:creator>
  <cp:lastModifiedBy>Лена</cp:lastModifiedBy>
  <cp:revision>87</cp:revision>
  <dcterms:created xsi:type="dcterms:W3CDTF">2015-02-19T18:38:22Z</dcterms:created>
  <dcterms:modified xsi:type="dcterms:W3CDTF">2020-01-16T05:33:47Z</dcterms:modified>
</cp:coreProperties>
</file>