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12" r:id="rId1"/>
  </p:sldMasterIdLst>
  <p:notesMasterIdLst>
    <p:notesMasterId r:id="rId53"/>
  </p:notesMasterIdLst>
  <p:sldIdLst>
    <p:sldId id="256" r:id="rId2"/>
    <p:sldId id="2654" r:id="rId3"/>
    <p:sldId id="2655" r:id="rId4"/>
    <p:sldId id="2656" r:id="rId5"/>
    <p:sldId id="2657" r:id="rId6"/>
    <p:sldId id="2658" r:id="rId7"/>
    <p:sldId id="2659" r:id="rId8"/>
    <p:sldId id="2660" r:id="rId9"/>
    <p:sldId id="2661" r:id="rId10"/>
    <p:sldId id="2662" r:id="rId11"/>
    <p:sldId id="2663" r:id="rId12"/>
    <p:sldId id="2664" r:id="rId13"/>
    <p:sldId id="2665" r:id="rId14"/>
    <p:sldId id="2666" r:id="rId15"/>
    <p:sldId id="2667" r:id="rId16"/>
    <p:sldId id="2668" r:id="rId17"/>
    <p:sldId id="2669" r:id="rId18"/>
    <p:sldId id="2670" r:id="rId19"/>
    <p:sldId id="2671" r:id="rId20"/>
    <p:sldId id="2672" r:id="rId21"/>
    <p:sldId id="2673" r:id="rId22"/>
    <p:sldId id="2674" r:id="rId23"/>
    <p:sldId id="2675" r:id="rId24"/>
    <p:sldId id="2676" r:id="rId25"/>
    <p:sldId id="2677" r:id="rId26"/>
    <p:sldId id="2678" r:id="rId27"/>
    <p:sldId id="2679" r:id="rId28"/>
    <p:sldId id="2680" r:id="rId29"/>
    <p:sldId id="2681" r:id="rId30"/>
    <p:sldId id="2682" r:id="rId31"/>
    <p:sldId id="2683" r:id="rId32"/>
    <p:sldId id="2684" r:id="rId33"/>
    <p:sldId id="2685" r:id="rId34"/>
    <p:sldId id="2686" r:id="rId35"/>
    <p:sldId id="2687" r:id="rId36"/>
    <p:sldId id="2688" r:id="rId37"/>
    <p:sldId id="2689" r:id="rId38"/>
    <p:sldId id="2690" r:id="rId39"/>
    <p:sldId id="2691" r:id="rId40"/>
    <p:sldId id="2692" r:id="rId41"/>
    <p:sldId id="2693" r:id="rId42"/>
    <p:sldId id="2694" r:id="rId43"/>
    <p:sldId id="2695" r:id="rId44"/>
    <p:sldId id="2696" r:id="rId45"/>
    <p:sldId id="2697" r:id="rId46"/>
    <p:sldId id="2698" r:id="rId47"/>
    <p:sldId id="2699" r:id="rId48"/>
    <p:sldId id="2700" r:id="rId49"/>
    <p:sldId id="2701" r:id="rId50"/>
    <p:sldId id="2702" r:id="rId51"/>
    <p:sldId id="2703" r:id="rId52"/>
  </p:sldIdLst>
  <p:sldSz cx="9144000" cy="6858000" type="screen4x3"/>
  <p:notesSz cx="6858000" cy="9144000"/>
  <p:photoAlbum showCaptions="1" layout="1pic" frame="frameStyle2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3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ADA1A9-8A2F-4126-B5DD-76356911E3DB}" type="datetimeFigureOut">
              <a:rPr lang="ru-RU" smtClean="0"/>
              <a:t>07.11.2013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124BC7-31B0-4128-97EF-82566AD9E4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57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5818-0B59-4164-809A-9D2197ABB415}" type="datetimeFigureOut">
              <a:rPr lang="ru-RU" smtClean="0"/>
              <a:t>07.11.2013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7C67-587F-4EE3-A02E-5893A1EB8C5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5818-0B59-4164-809A-9D2197ABB415}" type="datetimeFigureOut">
              <a:rPr lang="ru-RU" smtClean="0"/>
              <a:t>07.11.2013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7C67-587F-4EE3-A02E-5893A1EB8C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5818-0B59-4164-809A-9D2197ABB415}" type="datetimeFigureOut">
              <a:rPr lang="ru-RU" smtClean="0"/>
              <a:t>07.11.2013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7C67-587F-4EE3-A02E-5893A1EB8C5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5818-0B59-4164-809A-9D2197ABB415}" type="datetimeFigureOut">
              <a:rPr lang="ru-RU" smtClean="0"/>
              <a:t>07.11.2013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7C67-587F-4EE3-A02E-5893A1EB8C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5818-0B59-4164-809A-9D2197ABB415}" type="datetimeFigureOut">
              <a:rPr lang="ru-RU" smtClean="0"/>
              <a:t>07.11.2013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7C67-587F-4EE3-A02E-5893A1EB8C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5818-0B59-4164-809A-9D2197ABB415}" type="datetimeFigureOut">
              <a:rPr lang="ru-RU" smtClean="0"/>
              <a:t>07.11.2013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7C67-587F-4EE3-A02E-5893A1EB8C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5818-0B59-4164-809A-9D2197ABB415}" type="datetimeFigureOut">
              <a:rPr lang="ru-RU" smtClean="0"/>
              <a:t>07.11.2013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7C67-587F-4EE3-A02E-5893A1EB8C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5818-0B59-4164-809A-9D2197ABB415}" type="datetimeFigureOut">
              <a:rPr lang="ru-RU" smtClean="0"/>
              <a:t>07.11.2013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7C67-587F-4EE3-A02E-5893A1EB8C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5818-0B59-4164-809A-9D2197ABB415}" type="datetimeFigureOut">
              <a:rPr lang="ru-RU" smtClean="0"/>
              <a:t>07.11.2013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55B7C67-587F-4EE3-A02E-5893A1EB8C5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5818-0B59-4164-809A-9D2197ABB415}" type="datetimeFigureOut">
              <a:rPr lang="ru-RU" smtClean="0"/>
              <a:t>07.11.2013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7C67-587F-4EE3-A02E-5893A1EB8C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5818-0B59-4164-809A-9D2197ABB415}" type="datetimeFigureOut">
              <a:rPr lang="ru-RU" smtClean="0"/>
              <a:t>07.11.2013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B7C67-587F-4EE3-A02E-5893A1EB8C5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3BC5818-0B59-4164-809A-9D2197ABB415}" type="datetimeFigureOut">
              <a:rPr lang="ru-RU" smtClean="0"/>
              <a:t>07.11.2013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55B7C67-587F-4EE3-A02E-5893A1EB8C5C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0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8592616" cy="644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476672"/>
            <a:ext cx="7200801" cy="4752528"/>
          </a:xfrm>
        </p:spPr>
        <p:txBody>
          <a:bodyPr>
            <a:noAutofit/>
          </a:bodyPr>
          <a:lstStyle/>
          <a:p>
            <a:pPr algn="ctr"/>
            <a:r>
              <a:rPr lang="ru-RU" sz="6600" dirty="0" smtClean="0">
                <a:solidFill>
                  <a:srgbClr val="FF0000"/>
                </a:solidFill>
              </a:rPr>
              <a:t>Посёлок </a:t>
            </a:r>
            <a:br>
              <a:rPr lang="ru-RU" sz="6600" dirty="0" smtClean="0">
                <a:solidFill>
                  <a:srgbClr val="FF0000"/>
                </a:solidFill>
              </a:rPr>
            </a:br>
            <a:r>
              <a:rPr lang="ru-RU" sz="11500" b="1" dirty="0" smtClean="0">
                <a:solidFill>
                  <a:srgbClr val="FF0000"/>
                </a:solidFill>
              </a:rPr>
              <a:t>Медведка</a:t>
            </a:r>
            <a:endParaRPr lang="ru-RU" sz="11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187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администрация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2400" b="1" i="1" dirty="0" smtClean="0">
                  <a:solidFill>
                    <a:srgbClr val="FF0000"/>
                  </a:solidFill>
                  <a:latin typeface="Adventure" pitchFamily="2" charset="0"/>
                </a:rPr>
                <a:t>администрация</a:t>
              </a:r>
              <a:endParaRPr lang="ru-RU" sz="24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42330477"/>
      </p:ext>
    </p:extLst>
  </p:cSld>
  <p:clrMapOvr>
    <a:masterClrMapping/>
  </p:clrMapOvr>
  <p:transition spd="slow" advClick="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бабьи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2800" b="1" i="1" dirty="0" smtClean="0">
                  <a:solidFill>
                    <a:srgbClr val="FF0000"/>
                  </a:solidFill>
                  <a:latin typeface="Adventure" pitchFamily="2" charset="0"/>
                </a:rPr>
                <a:t>Бабьи карьеры</a:t>
              </a:r>
              <a:endParaRPr lang="ru-RU" sz="28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09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:circle/>
      </p:transition>
    </mc:Choice>
    <mc:Fallback>
      <p:transition spd="slow" advClick="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берёза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06637450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брусника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25000" lnSpcReduction="20000"/>
            </a:bodyPr>
            <a:lstStyle/>
            <a:p>
              <a:pPr algn="ctr"/>
              <a:r>
                <a:rPr lang="ru-RU" sz="12800" b="1" i="1" dirty="0" smtClean="0">
                  <a:solidFill>
                    <a:srgbClr val="FF0000"/>
                  </a:solidFill>
                  <a:latin typeface="Adventure" pitchFamily="2" charset="0"/>
                </a:rPr>
                <a:t>брусника</a:t>
              </a:r>
              <a:endParaRPr lang="ru-RU" sz="24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01162709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685800" y="841375"/>
            <a:ext cx="7772400" cy="5554663"/>
            <a:chOff x="685800" y="841375"/>
            <a:chExt cx="7772400" cy="5554663"/>
          </a:xfrm>
        </p:grpSpPr>
        <p:pic>
          <p:nvPicPr>
            <p:cNvPr id="3" name="Рисунок 2" descr="гол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841375"/>
              <a:ext cx="7772400" cy="5173663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685800" y="605313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2800" b="1" i="1" dirty="0" smtClean="0">
                  <a:solidFill>
                    <a:srgbClr val="FF0000"/>
                  </a:solidFill>
                  <a:latin typeface="Adventure" pitchFamily="2" charset="0"/>
                </a:rPr>
                <a:t>Голубые карьеры</a:t>
              </a:r>
              <a:endParaRPr lang="ru-RU" sz="28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7163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>
        <p14:flash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голуб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11518753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голубые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136204855"/>
      </p:ext>
    </p:extLst>
  </p:cSld>
  <p:clrMapOvr>
    <a:masterClrMapping/>
  </p:clrMapOvr>
  <p:transition spd="slow" advClick="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граница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3200" b="1" i="1" dirty="0" smtClean="0">
                  <a:solidFill>
                    <a:srgbClr val="FF0000"/>
                  </a:solidFill>
                  <a:latin typeface="Adventure" pitchFamily="2" charset="0"/>
                </a:rPr>
                <a:t>Граница Европы с Азией</a:t>
              </a:r>
              <a:endParaRPr lang="ru-RU" sz="32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8049741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грибы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3200" b="1" i="1" dirty="0" smtClean="0">
                  <a:solidFill>
                    <a:srgbClr val="FF0000"/>
                  </a:solidFill>
                  <a:latin typeface="Adventure" pitchFamily="2" charset="0"/>
                </a:rPr>
                <a:t>грибы</a:t>
              </a:r>
              <a:endParaRPr lang="ru-RU" sz="32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7754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>
        <p14:flash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заводь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3200" b="1" i="1" dirty="0" smtClean="0">
                  <a:solidFill>
                    <a:srgbClr val="FF0000"/>
                  </a:solidFill>
                  <a:latin typeface="Adventure" pitchFamily="2" charset="0"/>
                </a:rPr>
                <a:t>заводь</a:t>
              </a:r>
              <a:endParaRPr lang="ru-RU" sz="32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4573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>
        <p:dissolve/>
      </p:transition>
    </mc:Choice>
    <mc:Fallback>
      <p:transition spd="slow" advClick="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здводь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876799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>
        <p:checker/>
      </p:transition>
    </mc:Choice>
    <mc:Fallback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карьер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3200" b="1" i="1" dirty="0" smtClean="0">
                  <a:solidFill>
                    <a:srgbClr val="FF0000"/>
                  </a:solidFill>
                  <a:latin typeface="Adventure" pitchFamily="2" charset="0"/>
                </a:rPr>
                <a:t>карьер</a:t>
              </a:r>
              <a:endParaRPr lang="ru-RU" sz="32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6097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:blinds dir="vert"/>
      </p:transition>
    </mc:Choice>
    <mc:Fallback>
      <p:transition spd="slow" advClick="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2514600" y="685800"/>
            <a:ext cx="4114800" cy="5867400"/>
            <a:chOff x="2514600" y="685800"/>
            <a:chExt cx="4114800" cy="5867400"/>
          </a:xfrm>
        </p:grpSpPr>
        <p:pic>
          <p:nvPicPr>
            <p:cNvPr id="3" name="Рисунок 2" descr="карьеры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4600" y="685800"/>
              <a:ext cx="41148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2514600" y="6210300"/>
              <a:ext cx="4114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738248444"/>
      </p:ext>
    </p:extLst>
  </p:cSld>
  <p:clrMapOvr>
    <a:masterClrMapping/>
  </p:clrMapOvr>
  <p:transition spd="slow" advClick="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клюква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25000" lnSpcReduction="20000"/>
            </a:bodyPr>
            <a:lstStyle/>
            <a:p>
              <a:pPr algn="ctr"/>
              <a:r>
                <a:rPr lang="ru-RU" sz="12800" b="1" i="1" dirty="0" smtClean="0">
                  <a:solidFill>
                    <a:srgbClr val="FF0000"/>
                  </a:solidFill>
                  <a:latin typeface="Adventure" pitchFamily="2" charset="0"/>
                </a:rPr>
                <a:t>клюква</a:t>
              </a:r>
              <a:endParaRPr lang="ru-RU" sz="32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93442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>
        <p14:rippl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ключ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3200" b="1" i="1" dirty="0" smtClean="0">
                  <a:solidFill>
                    <a:srgbClr val="FF0000"/>
                  </a:solidFill>
                  <a:latin typeface="Adventure" pitchFamily="2" charset="0"/>
                </a:rPr>
                <a:t>ключик</a:t>
              </a:r>
              <a:endParaRPr lang="ru-RU" sz="32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3718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>
        <p14:honeycomb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козёл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418656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>
        <p14:glitter pattern="hexagon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685800" y="804863"/>
            <a:ext cx="7772400" cy="5627687"/>
            <a:chOff x="685800" y="804863"/>
            <a:chExt cx="7772400" cy="5627687"/>
          </a:xfrm>
        </p:grpSpPr>
        <p:pic>
          <p:nvPicPr>
            <p:cNvPr id="3" name="Рисунок 2" descr="койва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804863"/>
              <a:ext cx="7772400" cy="5246687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685800" y="6089650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25000" lnSpcReduction="20000"/>
            </a:bodyPr>
            <a:lstStyle/>
            <a:p>
              <a:pPr algn="ctr"/>
              <a:r>
                <a:rPr lang="ru-RU" sz="12800" b="1" i="1" dirty="0" err="1">
                  <a:solidFill>
                    <a:srgbClr val="FF0000"/>
                  </a:solidFill>
                  <a:latin typeface="Adventure" pitchFamily="2" charset="0"/>
                </a:rPr>
                <a:t>К</a:t>
              </a:r>
              <a:r>
                <a:rPr lang="ru-RU" sz="12800" b="1" i="1" dirty="0" err="1" smtClean="0">
                  <a:solidFill>
                    <a:srgbClr val="FF0000"/>
                  </a:solidFill>
                  <a:latin typeface="Adventure" pitchFamily="2" charset="0"/>
                </a:rPr>
                <a:t>ойва</a:t>
              </a:r>
              <a:endParaRPr lang="ru-RU" sz="32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30407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>
        <p14:vortex dir="r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койва1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60787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>
        <p14:shred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койва2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52646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Click="0">
        <p14:switch dir="r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койва3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8371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>
        <p14:flip dir="r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2813" y="685800"/>
            <a:ext cx="7318375" cy="5867400"/>
            <a:chOff x="912813" y="685800"/>
            <a:chExt cx="7318375" cy="5867400"/>
          </a:xfrm>
        </p:grpSpPr>
        <p:pic>
          <p:nvPicPr>
            <p:cNvPr id="3" name="Рисунок 2" descr="койва4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2813" y="685800"/>
              <a:ext cx="7318375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2813" y="6210300"/>
              <a:ext cx="7318375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625563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койва5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94171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колпаки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3200" b="1" i="1" dirty="0">
                  <a:solidFill>
                    <a:srgbClr val="FF0000"/>
                  </a:solidFill>
                  <a:latin typeface="Adventure" pitchFamily="2" charset="0"/>
                </a:rPr>
                <a:t>К</a:t>
              </a:r>
              <a:r>
                <a:rPr lang="ru-RU" sz="3200" b="1" i="1" dirty="0" smtClean="0">
                  <a:solidFill>
                    <a:srgbClr val="FF0000"/>
                  </a:solidFill>
                  <a:latin typeface="Adventure" pitchFamily="2" charset="0"/>
                </a:rPr>
                <a:t>олпаки</a:t>
              </a:r>
              <a:endParaRPr lang="ru-RU" sz="32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44020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комаров лог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ru-RU" sz="2400" smtClean="0"/>
                <a:t>комаров лог</a:t>
              </a:r>
              <a:endParaRPr lang="ru-RU" sz="2400"/>
            </a:p>
          </p:txBody>
        </p:sp>
      </p:grpSp>
    </p:spTree>
    <p:extLst>
      <p:ext uri="{BB962C8B-B14F-4D97-AF65-F5344CB8AC3E}">
        <p14:creationId xmlns:p14="http://schemas.microsoft.com/office/powerpoint/2010/main" val="685698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isInverted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лысая гора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3600" b="1" i="1" dirty="0">
                  <a:solidFill>
                    <a:srgbClr val="FF0000"/>
                  </a:solidFill>
                  <a:latin typeface="Adventure" pitchFamily="2" charset="0"/>
                </a:rPr>
                <a:t>Л</a:t>
              </a:r>
              <a:r>
                <a:rPr lang="ru-RU" sz="3600" b="1" i="1" dirty="0" smtClean="0">
                  <a:solidFill>
                    <a:srgbClr val="FF0000"/>
                  </a:solidFill>
                  <a:latin typeface="Adventure" pitchFamily="2" charset="0"/>
                </a:rPr>
                <a:t>ысая гора</a:t>
              </a:r>
              <a:endParaRPr lang="ru-RU" sz="36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255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>
        <p14:warp dir="in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малые колпаки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3600" b="1" i="1" dirty="0" smtClean="0">
                  <a:solidFill>
                    <a:srgbClr val="FF0000"/>
                  </a:solidFill>
                  <a:latin typeface="Adventure" pitchFamily="2" charset="0"/>
                </a:rPr>
                <a:t>малые колпаки</a:t>
              </a:r>
              <a:endParaRPr lang="ru-RU" sz="36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1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>
        <p14:pan dir="u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мед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673825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14:ferris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685800" y="841375"/>
            <a:ext cx="7772400" cy="5554663"/>
            <a:chOff x="685800" y="841375"/>
            <a:chExt cx="7772400" cy="5554663"/>
          </a:xfrm>
        </p:grpSpPr>
        <p:pic>
          <p:nvPicPr>
            <p:cNvPr id="3" name="Рисунок 2" descr="медв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841375"/>
              <a:ext cx="7772400" cy="5173663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685800" y="6053138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558323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conveyor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медведка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228881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14:prism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мост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3600" b="1" i="1" dirty="0" smtClean="0">
                  <a:solidFill>
                    <a:srgbClr val="FF0000"/>
                  </a:solidFill>
                  <a:latin typeface="Adventure" pitchFamily="2" charset="0"/>
                </a:rPr>
                <a:t>мост</a:t>
              </a:r>
              <a:endParaRPr lang="ru-RU" sz="36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4947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мутный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3600" b="1" i="1" dirty="0" smtClean="0">
                  <a:solidFill>
                    <a:srgbClr val="FF0000"/>
                  </a:solidFill>
                  <a:latin typeface="Adventure" pitchFamily="2" charset="0"/>
                </a:rPr>
                <a:t>Мутный карьер</a:t>
              </a:r>
              <a:endParaRPr lang="ru-RU" sz="36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9512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isContent="1" isInverted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охот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37617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1259632" y="649846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пере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3600" b="1" i="1" dirty="0" err="1" smtClean="0">
                  <a:solidFill>
                    <a:srgbClr val="FF0000"/>
                  </a:solidFill>
                  <a:latin typeface="Adventure" pitchFamily="2" charset="0"/>
                </a:rPr>
                <a:t>Перекачные</a:t>
              </a:r>
              <a:r>
                <a:rPr lang="ru-RU" sz="3600" b="1" i="1" dirty="0" smtClean="0">
                  <a:solidFill>
                    <a:srgbClr val="FF0000"/>
                  </a:solidFill>
                  <a:latin typeface="Adventure" pitchFamily="2" charset="0"/>
                </a:rPr>
                <a:t> карьеры</a:t>
              </a:r>
              <a:endParaRPr lang="ru-RU" sz="36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208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>
        <p:dissolve/>
      </p:transition>
    </mc:Choice>
    <mc:Fallback>
      <p:transition spd="slow" advClick="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перекачные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796433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>
        <p:checker/>
      </p:transition>
    </mc:Choice>
    <mc:Fallback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пос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71742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:blinds dir="vert"/>
      </p:transition>
    </mc:Choice>
    <mc:Fallback>
      <p:transition spd="slow" advClick="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685800" y="1376363"/>
            <a:ext cx="7772400" cy="4484687"/>
            <a:chOff x="685800" y="1376363"/>
            <a:chExt cx="7772400" cy="4484687"/>
          </a:xfrm>
        </p:grpSpPr>
        <p:pic>
          <p:nvPicPr>
            <p:cNvPr id="3" name="Рисунок 2" descr="поселок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1376363"/>
              <a:ext cx="7772400" cy="4103687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685800" y="5518150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032878284"/>
      </p:ext>
    </p:extLst>
  </p:cSld>
  <p:clrMapOvr>
    <a:masterClrMapping/>
  </p:clrMapOvr>
  <p:transition spd="slow" advClick="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пруд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3600" b="1" i="1" dirty="0" smtClean="0">
                  <a:solidFill>
                    <a:srgbClr val="FF0000"/>
                  </a:solidFill>
                  <a:latin typeface="Adventure" pitchFamily="2" charset="0"/>
                </a:rPr>
                <a:t>Пруд с лебедями</a:t>
              </a:r>
              <a:endParaRPr lang="ru-RU" sz="36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7704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>
        <p14:rippl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река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86707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>
        <p14:honeycomb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2514600" y="685800"/>
            <a:ext cx="4114800" cy="5867400"/>
            <a:chOff x="2514600" y="685800"/>
            <a:chExt cx="4114800" cy="5867400"/>
          </a:xfrm>
        </p:grpSpPr>
        <p:pic>
          <p:nvPicPr>
            <p:cNvPr id="3" name="Рисунок 2" descr="сев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4600" y="685800"/>
              <a:ext cx="41148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2514600" y="6210300"/>
              <a:ext cx="4114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3600" b="1" i="1" dirty="0" smtClean="0">
                  <a:solidFill>
                    <a:srgbClr val="FF0000"/>
                  </a:solidFill>
                  <a:latin typeface="Adventure" pitchFamily="2" charset="0"/>
                </a:rPr>
                <a:t>Северный карьер</a:t>
              </a:r>
              <a:endParaRPr lang="ru-RU" sz="36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018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>
        <p14:honeycomb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2514600" y="685800"/>
            <a:ext cx="4114800" cy="5867400"/>
            <a:chOff x="2514600" y="685800"/>
            <a:chExt cx="4114800" cy="5867400"/>
          </a:xfrm>
        </p:grpSpPr>
        <p:pic>
          <p:nvPicPr>
            <p:cNvPr id="3" name="Рисунок 2" descr="северные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4600" y="685800"/>
              <a:ext cx="41148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2514600" y="6210300"/>
              <a:ext cx="4114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987542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>
        <p14:glitter pattern="hexagon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сказка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74286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>
        <p14:vortex dir="r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Тюшевск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559384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>
        <p14:shred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фабр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3600" b="1" i="1" dirty="0" smtClean="0">
                  <a:solidFill>
                    <a:srgbClr val="FF0000"/>
                  </a:solidFill>
                  <a:latin typeface="Adventure" pitchFamily="2" charset="0"/>
                </a:rPr>
                <a:t>Алмазная фабрика</a:t>
              </a:r>
              <a:endParaRPr lang="ru-RU" sz="36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2852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Click="0">
        <p14:switch dir="r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фабрика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753497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цветы"/>
            <p:cNvPicPr>
              <a:picLocks noRot="1" noChangeAspect="1" noMove="1" noResize="1"/>
            </p:cNvPicPr>
            <p:nvPr isPhoto="1"/>
          </p:nvPicPr>
          <p:blipFill>
            <a:blip r:embed="rId2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49335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prism isContent="1" isInverted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3" name="Рисунок 2" descr="школа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Autofit/>
            </a:bodyPr>
            <a:lstStyle/>
            <a:p>
              <a:pPr algn="ctr"/>
              <a:r>
                <a:rPr lang="ru-RU" sz="3600" b="1" i="1" dirty="0" smtClean="0">
                  <a:solidFill>
                    <a:srgbClr val="FF0000"/>
                  </a:solidFill>
                  <a:latin typeface="Adventure" pitchFamily="2" charset="0"/>
                </a:rPr>
                <a:t>школа</a:t>
              </a:r>
              <a:endParaRPr lang="ru-RU" sz="3600" b="1" i="1" dirty="0">
                <a:solidFill>
                  <a:srgbClr val="FF0000"/>
                </a:solidFill>
                <a:latin typeface="Adventure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3796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14:window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>
            <a:grpSpLocks noGrp="1" noUngrp="1" noChangeAspect="1"/>
          </p:cNvGrpSpPr>
          <p:nvPr/>
        </p:nvGrpSpPr>
        <p:grpSpPr>
          <a:xfrm>
            <a:off x="685800" y="838200"/>
            <a:ext cx="7772400" cy="5562600"/>
            <a:chOff x="685800" y="838200"/>
            <a:chExt cx="7772400" cy="5562600"/>
          </a:xfrm>
        </p:grpSpPr>
        <p:pic>
          <p:nvPicPr>
            <p:cNvPr id="3" name="Рисунок 2" descr="ягоды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0" y="838200"/>
              <a:ext cx="7772400" cy="5181600"/>
            </a:xfrm>
            <a:prstGeom prst="roundRect">
              <a:avLst>
                <a:gd name="adj" fmla="val 6500"/>
              </a:avLst>
            </a:prstGeom>
            <a:noFill/>
            <a:ln>
              <a:noFill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685800" y="6057900"/>
              <a:ext cx="77724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endParaRPr lang="ru-RU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717375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14:prism isContent="1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ДК\Desktop\мероприятия 2013\детская площадка\P10308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404664"/>
            <a:ext cx="7296811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131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14:conveyor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ДК\Desktop\пртмп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124744"/>
            <a:ext cx="6624736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64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14:ferris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ДК\Desktop\get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723900"/>
            <a:ext cx="81280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7064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>
        <p14:pan dir="u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296</TotalTime>
  <Words>37</Words>
  <Application>Microsoft Office PowerPoint</Application>
  <PresentationFormat>Экран (4:3)</PresentationFormat>
  <Paragraphs>23</Paragraphs>
  <Slides>51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51</vt:i4>
      </vt:variant>
    </vt:vector>
  </HeadingPairs>
  <TitlesOfParts>
    <vt:vector size="52" baseType="lpstr">
      <vt:lpstr>Поток</vt:lpstr>
      <vt:lpstr>Посёлок  Медведка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Фотоальбом</dc:title>
  <dc:creator>ДК</dc:creator>
  <cp:lastModifiedBy>ДК</cp:lastModifiedBy>
  <cp:revision>24</cp:revision>
  <dcterms:created xsi:type="dcterms:W3CDTF">2013-11-06T10:28:28Z</dcterms:created>
  <dcterms:modified xsi:type="dcterms:W3CDTF">2013-11-07T10:17:28Z</dcterms:modified>
</cp:coreProperties>
</file>