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55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01.11.2024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ownloads\images (1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4"/>
          <a:stretch/>
        </p:blipFill>
        <p:spPr bwMode="auto">
          <a:xfrm>
            <a:off x="-2661" y="18000"/>
            <a:ext cx="9146661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475656" y="5805264"/>
            <a:ext cx="5958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п. </a:t>
            </a:r>
            <a:r>
              <a:rPr lang="ru-RU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Кусье</a:t>
            </a: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-Александровский</a:t>
            </a:r>
          </a:p>
          <a:p>
            <a:pPr algn="ctr"/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2024 год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115616" y="692696"/>
            <a:ext cx="7581424" cy="276998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80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«Имя в литературе»</a:t>
            </a:r>
          </a:p>
          <a:p>
            <a:pPr algn="ctr"/>
            <a:r>
              <a:rPr lang="ru-RU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80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Книги Алексея Иванова</a:t>
            </a:r>
          </a:p>
          <a:p>
            <a:pPr algn="ctr"/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1028" name="Picture 4" descr="C:\Users\1\Downloads\images (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919" y="3573016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2047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ownloads\images (1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4"/>
          <a:stretch/>
        </p:blipFill>
        <p:spPr bwMode="auto">
          <a:xfrm>
            <a:off x="19970" y="18000"/>
            <a:ext cx="9146661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1\Downloads\Без названия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6" y="630653"/>
            <a:ext cx="3375751" cy="31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067944" y="620688"/>
            <a:ext cx="4824536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Алексей  Викторович  Иванов </a:t>
            </a:r>
          </a:p>
          <a:p>
            <a:pPr algn="just"/>
            <a:r>
              <a:rPr lang="ru-RU" sz="2400" dirty="0"/>
              <a:t>	</a:t>
            </a:r>
          </a:p>
          <a:p>
            <a:pPr algn="just"/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Русский писатель и сценарист, лауреат премии Правительства России в области культуры и ряда других литературных премий. Получил известность благодаря книгам об  Урале  («Сердце Пармы», «Золото бунта», а также благодаря роману «Географ глобус пропил», по мотивам которого был снят одноимённый фильм. Документальный фильм Алексея Иванова и Леонида Парфёнова «Хребет России» в 2010 году был показан на Первом канале.</a:t>
            </a:r>
          </a:p>
        </p:txBody>
      </p:sp>
      <p:pic>
        <p:nvPicPr>
          <p:cNvPr id="2053" name="Picture 5" descr="C:\Users\1\Downloads\Без названия (4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4293096"/>
            <a:ext cx="265747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63308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ownloads\images (1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4"/>
          <a:stretch/>
        </p:blipFill>
        <p:spPr bwMode="auto">
          <a:xfrm>
            <a:off x="19970" y="18000"/>
            <a:ext cx="9146661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1\Downloads\serdze-parmy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32"/>
          <a:stretch/>
        </p:blipFill>
        <p:spPr bwMode="auto">
          <a:xfrm>
            <a:off x="422627" y="709440"/>
            <a:ext cx="4127019" cy="54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860033" y="681277"/>
            <a:ext cx="381642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/>
              <a:t>	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XV век от Рождества Христова, почти семь тысяч лет от Сотворения мира... Московское княжество, укрепляясь, приценивается к богатствам соседей, ближних и дальних. Русь медленно наступает на Урал. А на Урале - не дикие народцы, на Урале - лесные языческие княжества, древний таёжный мир, дивный и жуткий для пришельцев. Здесь не верят в спасение праведной души, здесь молятся суровым богам судьбы.</a:t>
            </a:r>
          </a:p>
          <a:p>
            <a:pPr algn="just"/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«Сердце Пармы» — роман о том, как люди и народы, обретая родину, обретают судьбу</a:t>
            </a:r>
            <a:r>
              <a:rPr lang="ru-RU" sz="2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867716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ownloads\images (1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4"/>
          <a:stretch/>
        </p:blipFill>
        <p:spPr bwMode="auto">
          <a:xfrm>
            <a:off x="19970" y="18000"/>
            <a:ext cx="9146661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68703"/>
            <a:ext cx="4320480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900" b="1" dirty="0"/>
          </a:p>
          <a:p>
            <a:pPr algn="just"/>
            <a:r>
              <a:rPr lang="ru-RU" sz="2000" b="1" dirty="0"/>
              <a:t> 	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Роман пермского писателя посвящен событиям, происходившим на Урале в конце XVIII века, спустя четыре года после разгрома Пугачевского восстания. Герой книги, молодой сплавщик Остафий Переход, должен разгадать загадку гибели своего отца, чтобы смыть с родового имени пятно позора. Увлекательный детективный сюжет-автор погружает в таинственный и завораживающий мир реки Чусовой.</a:t>
            </a:r>
          </a:p>
          <a:p>
            <a:pPr algn="just"/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А подлинное “золото бунта” – это не пугачёвский клад, но ответ на вопрос: как сделать непосильное дело и не потерять душу?» </a:t>
            </a:r>
          </a:p>
          <a:p>
            <a:pPr algn="just"/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Алексей Иванов</a:t>
            </a:r>
            <a:endParaRPr lang="ru-RU" sz="19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ru-RU" sz="1900" b="1" dirty="0"/>
          </a:p>
        </p:txBody>
      </p:sp>
      <p:pic>
        <p:nvPicPr>
          <p:cNvPr id="4099" name="Picture 3" descr="C:\Users\1\Downloads\cover_684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1" y="469552"/>
            <a:ext cx="3552623" cy="54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01508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ownloads\images (1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4"/>
          <a:stretch/>
        </p:blipFill>
        <p:spPr bwMode="auto">
          <a:xfrm>
            <a:off x="19970" y="18000"/>
            <a:ext cx="9146661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68703"/>
            <a:ext cx="453650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900" b="1" dirty="0"/>
          </a:p>
          <a:p>
            <a:pPr algn="ctr"/>
            <a:endParaRPr lang="ru-RU" sz="1900" b="1" dirty="0"/>
          </a:p>
          <a:p>
            <a:pPr algn="just"/>
            <a:r>
              <a:rPr lang="ru-RU" sz="2000" b="1" dirty="0"/>
              <a:t> 	</a:t>
            </a:r>
            <a:endParaRPr lang="ru-RU" sz="1900" b="1" dirty="0"/>
          </a:p>
        </p:txBody>
      </p:sp>
      <p:pic>
        <p:nvPicPr>
          <p:cNvPr id="5122" name="Picture 2" descr="C:\Users\1\Downloads\BC2_14358506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79" y="738000"/>
            <a:ext cx="3347106" cy="54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355977" y="738000"/>
            <a:ext cx="4392487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	</a:t>
            </a:r>
          </a:p>
          <a:p>
            <a:pPr algn="just"/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Это роман о стойкости человека в ситуации, когда нравственные ценности не востребованы обществом, о том, как много человеку требуется мужества и смирения, чтобы сохранить «душу живую», не впасть в озлобление или гордыню, а жить по совести и любви</a:t>
            </a:r>
            <a:r>
              <a:rPr lang="ru-RU" sz="2000" b="1" i="1" baseline="30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endParaRPr lang="ru-RU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Алексей Иванов</a:t>
            </a:r>
          </a:p>
          <a:p>
            <a:pPr algn="ctr"/>
            <a:endParaRPr lang="ru-RU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85012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ownloads\images (1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4"/>
          <a:stretch/>
        </p:blipFill>
        <p:spPr bwMode="auto">
          <a:xfrm>
            <a:off x="19970" y="18000"/>
            <a:ext cx="9146661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68703"/>
            <a:ext cx="453650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900" b="1" dirty="0"/>
          </a:p>
          <a:p>
            <a:pPr algn="ctr"/>
            <a:endParaRPr lang="ru-RU" sz="1900" b="1" dirty="0"/>
          </a:p>
          <a:p>
            <a:pPr algn="just"/>
            <a:r>
              <a:rPr lang="ru-RU" sz="2000" b="1" dirty="0"/>
              <a:t> 	</a:t>
            </a:r>
            <a:endParaRPr lang="ru-RU" sz="19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355977" y="738000"/>
            <a:ext cx="43924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	</a:t>
            </a:r>
          </a:p>
          <a:p>
            <a:pPr algn="just"/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</a:p>
        </p:txBody>
      </p:sp>
      <p:pic>
        <p:nvPicPr>
          <p:cNvPr id="6146" name="Picture 2" descr="C:\Users\1\Downloads\10132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52894"/>
            <a:ext cx="3435117" cy="54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738000"/>
            <a:ext cx="453650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</a:p>
          <a:p>
            <a:pPr algn="just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</a:p>
          <a:p>
            <a:pPr algn="just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«Пищеблок» — простая и весёлая история о сложных и серьёзных вещах. Есть дети как дети — с играми, ссорами, фантазиями и бестолковостью. Есть пионерство, уже никому не нужное и формальное. А есть вампиры, которым надо жить среди людей, но по своим вампирским правилам….</a:t>
            </a:r>
          </a:p>
          <a:p>
            <a:pPr algn="just"/>
            <a:r>
              <a:rPr lang="ru-RU" sz="2000" dirty="0"/>
              <a:t>	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br>
              <a:rPr lang="ru-RU" sz="2000" dirty="0"/>
            </a:b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3667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ownloads\images (1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4"/>
          <a:stretch/>
        </p:blipFill>
        <p:spPr bwMode="auto">
          <a:xfrm>
            <a:off x="19970" y="18000"/>
            <a:ext cx="9146661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68703"/>
            <a:ext cx="453650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900" b="1" dirty="0"/>
          </a:p>
          <a:p>
            <a:pPr algn="ctr"/>
            <a:endParaRPr lang="ru-RU" sz="1900" b="1" dirty="0"/>
          </a:p>
          <a:p>
            <a:pPr algn="just"/>
            <a:r>
              <a:rPr lang="ru-RU" sz="2000" b="1" dirty="0"/>
              <a:t> 	</a:t>
            </a:r>
            <a:endParaRPr lang="ru-RU" sz="19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355977" y="738000"/>
            <a:ext cx="43924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	</a:t>
            </a:r>
          </a:p>
          <a:p>
            <a:pPr algn="just"/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</a:p>
        </p:txBody>
      </p:sp>
      <p:pic>
        <p:nvPicPr>
          <p:cNvPr id="7170" name="Picture 2" descr="C:\Users\1\Downloads\123396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29" y="738000"/>
            <a:ext cx="3890501" cy="54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220072" y="738000"/>
            <a:ext cx="352839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</a:p>
          <a:p>
            <a:pPr algn="just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 Действие романа происходит во время Гражданской войны в России начала XX века. Иванов рассказывает о роли речного флота в масштабных исторических событиях, но при этом история становится только фоном, и для автора и его героев промышленная война важнее гражданской.</a:t>
            </a:r>
          </a:p>
        </p:txBody>
      </p:sp>
    </p:spTree>
    <p:extLst>
      <p:ext uri="{BB962C8B-B14F-4D97-AF65-F5344CB8AC3E}">
        <p14:creationId xmlns:p14="http://schemas.microsoft.com/office/powerpoint/2010/main" val="42211111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ownloads\images (1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4"/>
          <a:stretch/>
        </p:blipFill>
        <p:spPr bwMode="auto">
          <a:xfrm>
            <a:off x="19970" y="18000"/>
            <a:ext cx="9146661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68703"/>
            <a:ext cx="453650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900" b="1" dirty="0"/>
          </a:p>
          <a:p>
            <a:pPr algn="ctr"/>
            <a:endParaRPr lang="ru-RU" sz="1900" b="1" dirty="0"/>
          </a:p>
          <a:p>
            <a:pPr algn="just"/>
            <a:r>
              <a:rPr lang="ru-RU" sz="2000" b="1" dirty="0"/>
              <a:t> 	</a:t>
            </a:r>
            <a:endParaRPr lang="ru-RU" sz="19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355977" y="738000"/>
            <a:ext cx="43924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	</a:t>
            </a:r>
          </a:p>
          <a:p>
            <a:pPr algn="just"/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</a:p>
        </p:txBody>
      </p:sp>
      <p:pic>
        <p:nvPicPr>
          <p:cNvPr id="8194" name="Picture 2" descr="C:\Users\1\Downloads\71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663" y="627445"/>
            <a:ext cx="3825609" cy="54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45766" y="747068"/>
            <a:ext cx="441378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  <a:p>
            <a:endParaRPr lang="ru-RU" dirty="0"/>
          </a:p>
          <a:p>
            <a:pPr algn="just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«Тени тевтонов» — постмодернистское полотно, охватывающее 500 лет истории: от Тевтонского ордена до конца Второй мировой войны. В центре сюжета — легендарный меч Сатаны, ради обретения которого пробуждаются древние силы.</a:t>
            </a:r>
          </a:p>
        </p:txBody>
      </p:sp>
    </p:spTree>
    <p:extLst>
      <p:ext uri="{BB962C8B-B14F-4D97-AF65-F5344CB8AC3E}">
        <p14:creationId xmlns:p14="http://schemas.microsoft.com/office/powerpoint/2010/main" val="17340796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ownloads\images (1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4"/>
          <a:stretch/>
        </p:blipFill>
        <p:spPr bwMode="auto">
          <a:xfrm>
            <a:off x="19970" y="18000"/>
            <a:ext cx="9146661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68703"/>
            <a:ext cx="453650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900" b="1" dirty="0"/>
          </a:p>
          <a:p>
            <a:pPr algn="ctr"/>
            <a:endParaRPr lang="ru-RU" sz="1900" b="1" dirty="0"/>
          </a:p>
          <a:p>
            <a:pPr algn="just"/>
            <a:r>
              <a:rPr lang="ru-RU" sz="2000" b="1" dirty="0"/>
              <a:t> 	</a:t>
            </a:r>
            <a:endParaRPr lang="ru-RU" sz="19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355977" y="738000"/>
            <a:ext cx="43924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	</a:t>
            </a:r>
          </a:p>
          <a:p>
            <a:pPr algn="just"/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93300" y="68702"/>
            <a:ext cx="415516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	</a:t>
            </a:r>
          </a:p>
          <a:p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Урал – </a:t>
            </a:r>
          </a:p>
          <a:p>
            <a:pPr algn="just"/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самая индустриализованная зона планеты Земля. Тотальная индустриализация региона началась с реформ Петра I, а при Екатерине II благодаря Уралу Российская империя вышла в мировые промышленные лидеры - в отечественной истории подобное случилось только один раз. К этому времени на Урале было построено больше двух сотен горных заводов.</a:t>
            </a:r>
            <a:b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Держава горных заводов породила культурный феномен, который в ХХ веке социологами был назван "горнозаводской цивилизацией". Это вариант русского мира, но с особой системой ценностей, с особой мифологией, с особыми культурными героями.</a:t>
            </a:r>
            <a:b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 descr="C:\Users\1\Downloads\Без названия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81" y="561145"/>
            <a:ext cx="3905095" cy="54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38948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ownloads\images (1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4"/>
          <a:stretch/>
        </p:blipFill>
        <p:spPr bwMode="auto">
          <a:xfrm>
            <a:off x="19970" y="18000"/>
            <a:ext cx="9146661" cy="68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68703"/>
            <a:ext cx="453650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900" b="1" dirty="0"/>
          </a:p>
          <a:p>
            <a:pPr algn="ctr"/>
            <a:endParaRPr lang="ru-RU" sz="1900" b="1" dirty="0"/>
          </a:p>
          <a:p>
            <a:pPr algn="just"/>
            <a:r>
              <a:rPr lang="ru-RU" sz="2000" b="1" dirty="0"/>
              <a:t> 	</a:t>
            </a:r>
            <a:endParaRPr lang="ru-RU" sz="19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355977" y="738000"/>
            <a:ext cx="43924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	</a:t>
            </a:r>
          </a:p>
          <a:p>
            <a:pPr algn="just"/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93300" y="68702"/>
            <a:ext cx="4155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	</a:t>
            </a:r>
          </a:p>
          <a:p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</a:t>
            </a:r>
          </a:p>
        </p:txBody>
      </p:sp>
      <p:pic>
        <p:nvPicPr>
          <p:cNvPr id="10242" name="Picture 2" descr="C:\Users\1\Downloads\images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994" y="579780"/>
            <a:ext cx="6846611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899592" y="4179780"/>
            <a:ext cx="787759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5400" b="1" cap="none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Спасибо за внимание</a:t>
            </a:r>
            <a:r>
              <a:rPr lang="ru-RU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32641571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104</TotalTime>
  <Words>595</Words>
  <Application>Microsoft Office PowerPoint</Application>
  <PresentationFormat>Экран (4:3)</PresentationFormat>
  <Paragraphs>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12</cp:revision>
  <dcterms:created xsi:type="dcterms:W3CDTF">2024-10-30T05:21:04Z</dcterms:created>
  <dcterms:modified xsi:type="dcterms:W3CDTF">2024-11-01T06:36:49Z</dcterms:modified>
</cp:coreProperties>
</file>