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5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107" autoAdjust="0"/>
  </p:normalViewPr>
  <p:slideViewPr>
    <p:cSldViewPr>
      <p:cViewPr>
        <p:scale>
          <a:sx n="75" d="100"/>
          <a:sy n="75" d="100"/>
        </p:scale>
        <p:origin x="-924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mybook.ru/author/dzhek-london/martin-iden-3/citations/170359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epositphotos_84284968-stock-illustration-calligraphic-rectangle-frame-in-ret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99592" y="1412776"/>
            <a:ext cx="676875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 smtClean="0">
                <a:latin typeface="Segoe Script" pitchFamily="34" charset="0"/>
                <a:cs typeface="Cordia New" pitchFamily="34" charset="-34"/>
              </a:rPr>
              <a:t>С ЛЮБОВЬЮ К ЖИЗНИ</a:t>
            </a:r>
            <a:endParaRPr lang="ru-RU" sz="7200" b="1" dirty="0">
              <a:latin typeface="Segoe Script" pitchFamily="34" charset="0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epositphotos_84284968-stock-illustration-calligraphic-rectangle-frame-in-ret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74045" y="0"/>
            <a:ext cx="9218045" cy="6858000"/>
          </a:xfrm>
          <a:prstGeom prst="rect">
            <a:avLst/>
          </a:prstGeom>
        </p:spPr>
      </p:pic>
      <p:pic>
        <p:nvPicPr>
          <p:cNvPr id="3" name="Рисунок 2" descr="лондон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8" y="1196751"/>
            <a:ext cx="2736304" cy="38164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23928" y="1772816"/>
            <a:ext cx="439248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dirty="0" smtClean="0">
                <a:latin typeface="Segoe Script" pitchFamily="34" charset="0"/>
              </a:rPr>
              <a:t>Джек Лондон </a:t>
            </a:r>
          </a:p>
          <a:p>
            <a:r>
              <a:rPr lang="ru-RU" sz="2000" b="1" dirty="0" smtClean="0">
                <a:latin typeface="Segoe Script" pitchFamily="34" charset="0"/>
              </a:rPr>
              <a:t>(12.01.1876-22.10.1916)</a:t>
            </a:r>
            <a:endParaRPr lang="ru-RU" sz="2000" b="1" dirty="0">
              <a:latin typeface="Segoe Scrip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epositphotos_84284968-stock-illustration-calligraphic-rectangle-frame-in-ret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C:\Users\Машкины\Desktop\клы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99" y="1700808"/>
            <a:ext cx="3765713" cy="338437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788024" y="908721"/>
            <a:ext cx="338437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Gungsuh" pitchFamily="18" charset="-127"/>
                <a:ea typeface="Gungsuh" pitchFamily="18" charset="-127"/>
              </a:rPr>
              <a:t>        </a:t>
            </a:r>
            <a:r>
              <a:rPr lang="ru-RU" sz="2000" b="1" dirty="0" smtClean="0">
                <a:latin typeface="Gungsuh" pitchFamily="18" charset="-127"/>
                <a:ea typeface="Gungsuh" pitchFamily="18" charset="-127"/>
              </a:rPr>
              <a:t>«Белый Клык»</a:t>
            </a:r>
            <a:endParaRPr lang="ru-RU" b="1" dirty="0" smtClean="0">
              <a:latin typeface="Gungsuh" pitchFamily="18" charset="-127"/>
              <a:ea typeface="Gungsuh" pitchFamily="18" charset="-127"/>
            </a:endParaRPr>
          </a:p>
          <a:p>
            <a:pPr algn="ctr"/>
            <a:r>
              <a:rPr lang="ru-RU" dirty="0" smtClean="0">
                <a:latin typeface="Gungsuh" pitchFamily="18" charset="-127"/>
                <a:ea typeface="Gungsuh" pitchFamily="18" charset="-127"/>
              </a:rPr>
              <a:t>Жизнь — это неутомимая жажда насыщения, а мир — арена, где сталкиваются все те, кто, стремясь к насыщению, преследует друг друга, охотится друг за другом, поедает друг друга; арена, где льется кровь, где царит жестокость, слепая случайность и хаос без начала и конца. «Белый Клык»</a:t>
            </a:r>
          </a:p>
          <a:p>
            <a:pPr algn="ctr"/>
            <a:r>
              <a:rPr lang="ru-RU" dirty="0" smtClean="0">
                <a:latin typeface="Arial Black" pitchFamily="34" charset="0"/>
              </a:rPr>
              <a:t>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epositphotos_84284968-stock-illustration-calligraphic-rectangle-frame-in-ret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4" name="Рисунок 3" descr="C:\Users\Машкины\Desktop\любовь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268761"/>
            <a:ext cx="2808312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043608" y="1340768"/>
            <a:ext cx="331236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latin typeface="Gungsuh" pitchFamily="18" charset="-127"/>
              <a:ea typeface="Gungsuh" pitchFamily="18" charset="-127"/>
            </a:endParaRPr>
          </a:p>
          <a:p>
            <a:endParaRPr lang="ru-RU" dirty="0" smtClean="0">
              <a:latin typeface="Gungsuh" pitchFamily="18" charset="-127"/>
              <a:ea typeface="Gungsuh" pitchFamily="18" charset="-127"/>
            </a:endParaRPr>
          </a:p>
          <a:p>
            <a:pPr algn="ctr"/>
            <a:r>
              <a:rPr lang="ru-RU" b="1" dirty="0" smtClean="0">
                <a:latin typeface="Gungsuh" pitchFamily="18" charset="-127"/>
                <a:ea typeface="Gungsuh" pitchFamily="18" charset="-127"/>
              </a:rPr>
              <a:t>Любовь к жизни</a:t>
            </a:r>
          </a:p>
          <a:p>
            <a:pPr algn="ctr"/>
            <a:endParaRPr lang="ru-RU" b="1" dirty="0" smtClean="0">
              <a:latin typeface="Gungsuh" pitchFamily="18" charset="-127"/>
              <a:ea typeface="Gungsuh" pitchFamily="18" charset="-127"/>
            </a:endParaRPr>
          </a:p>
          <a:p>
            <a:pPr algn="just"/>
            <a:r>
              <a:rPr lang="ru-RU" dirty="0" smtClean="0">
                <a:latin typeface="Gungsuh" pitchFamily="18" charset="-127"/>
                <a:ea typeface="Gungsuh" pitchFamily="18" charset="-127"/>
              </a:rPr>
              <a:t>Только жизнь заставляет страдать. Умереть не больно. Умереть — уснуть.  Смерть —это    значит    конец,</a:t>
            </a:r>
          </a:p>
          <a:p>
            <a:pPr algn="just"/>
            <a:r>
              <a:rPr lang="ru-RU" dirty="0" smtClean="0">
                <a:latin typeface="Gungsuh" pitchFamily="18" charset="-127"/>
                <a:ea typeface="Gungsuh" pitchFamily="18" charset="-127"/>
              </a:rPr>
              <a:t>покой  Почему же тогда ему не хочется умирать? </a:t>
            </a:r>
            <a:endParaRPr lang="ru-RU" dirty="0">
              <a:latin typeface="Gungsuh" pitchFamily="18" charset="-127"/>
              <a:ea typeface="Gungsuh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epositphotos_84284968-stock-illustration-calligraphic-rectangle-frame-in-ret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59632" y="980729"/>
            <a:ext cx="374441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Gungsuh" pitchFamily="18" charset="-127"/>
                <a:ea typeface="Gungsuh" pitchFamily="18" charset="-127"/>
              </a:rPr>
              <a:t>«Зов предков» </a:t>
            </a:r>
          </a:p>
          <a:p>
            <a:pPr algn="ctr"/>
            <a:r>
              <a:rPr lang="ru-RU" dirty="0" smtClean="0">
                <a:latin typeface="Gungsuh" pitchFamily="18" charset="-127"/>
                <a:ea typeface="Gungsuh" pitchFamily="18" charset="-127"/>
              </a:rPr>
              <a:t> Одно из лучших ранних произведений . Автор сосредотачивает внимание читателя на законе, управляющем животным миром: выживает особь, умеющая лучше других приспосабливаться к изменяющимся условиям среды. Эта повесть стала своеобразным художественным переосмыслением американской действительности начала XX века.</a:t>
            </a:r>
            <a:endParaRPr lang="ru-RU" dirty="0"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732240" y="314096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16386" name="Picture 2" descr="C:\Users\Машкины\Desktop\зовjp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556792"/>
            <a:ext cx="2768759" cy="3600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epositphotos_84284968-stock-illustration-calligraphic-rectangle-frame-in-ret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75656" y="1052736"/>
            <a:ext cx="66967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latin typeface="Gungsuh" pitchFamily="18" charset="-127"/>
                <a:ea typeface="Gungsuh" pitchFamily="18" charset="-127"/>
              </a:rPr>
              <a:t>Мартин Иден</a:t>
            </a:r>
          </a:p>
          <a:p>
            <a:pPr algn="ctr"/>
            <a:r>
              <a:rPr lang="ru-RU" b="1" i="1" dirty="0" smtClean="0">
                <a:latin typeface="Gungsuh" pitchFamily="18" charset="-127"/>
                <a:ea typeface="Gungsuh" pitchFamily="18" charset="-127"/>
              </a:rPr>
              <a:t>Все в мире непрочно, кроме любви. Любовь не может сбиться с пути, если только это настоящая любовь, а не хилый уродец спотыкающийся и падающий на каждом шагу.</a:t>
            </a:r>
          </a:p>
          <a:p>
            <a:pPr algn="ctr"/>
            <a:endParaRPr lang="ru-RU" b="1" dirty="0">
              <a:hlinkClick r:id="rId3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39330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7410" name="Picture 2" descr="C:\Users\Машкины\Desktop\мартинjp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852936"/>
            <a:ext cx="4871956" cy="27363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epositphotos_84284968-stock-illustration-calligraphic-rectangle-frame-in-ret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464" y="0"/>
            <a:ext cx="9144000" cy="6858000"/>
          </a:xfrm>
          <a:prstGeom prst="rect">
            <a:avLst/>
          </a:prstGeom>
        </p:spPr>
      </p:pic>
      <p:pic>
        <p:nvPicPr>
          <p:cNvPr id="7" name="Рисунок 6" descr="depositphotos_84284968-stock-illustration-calligraphic-rectangle-frame-in-ret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72748" y="24863"/>
            <a:ext cx="9296400" cy="70104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835696" y="1199536"/>
            <a:ext cx="5807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Gungsuh" pitchFamily="18" charset="-127"/>
                <a:ea typeface="Gungsuh" pitchFamily="18" charset="-127"/>
              </a:rPr>
              <a:t>Высказывания</a:t>
            </a:r>
            <a:r>
              <a:rPr lang="ru-RU" sz="1400" b="1" dirty="0" smtClean="0">
                <a:latin typeface="Gungsuh" pitchFamily="18" charset="-127"/>
                <a:ea typeface="Gungsuh" pitchFamily="18" charset="-127"/>
              </a:rPr>
              <a:t> </a:t>
            </a:r>
            <a:r>
              <a:rPr lang="ru-RU" b="1" dirty="0" smtClean="0">
                <a:latin typeface="Gungsuh" pitchFamily="18" charset="-127"/>
                <a:ea typeface="Gungsuh" pitchFamily="18" charset="-127"/>
              </a:rPr>
              <a:t>Джека</a:t>
            </a:r>
            <a:r>
              <a:rPr lang="ru-RU" sz="1400" b="1" dirty="0" smtClean="0">
                <a:latin typeface="Gungsuh" pitchFamily="18" charset="-127"/>
                <a:ea typeface="Gungsuh" pitchFamily="18" charset="-127"/>
              </a:rPr>
              <a:t> </a:t>
            </a:r>
            <a:r>
              <a:rPr lang="ru-RU" b="1" dirty="0" smtClean="0">
                <a:latin typeface="Gungsuh" pitchFamily="18" charset="-127"/>
                <a:ea typeface="Gungsuh" pitchFamily="18" charset="-127"/>
              </a:rPr>
              <a:t>Лондона</a:t>
            </a:r>
            <a:endParaRPr lang="ru-RU" b="1" dirty="0"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27584" y="1700809"/>
            <a:ext cx="74168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• </a:t>
            </a:r>
            <a:r>
              <a:rPr lang="ru-RU" b="1" dirty="0"/>
              <a:t>Деньги, как и молодость, не знают преград. 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827584" y="2070141"/>
            <a:ext cx="75608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• Нельзя уподобляться бездумному флюгеру, который поворачивается при малейшем ветерке. 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827584" y="2716472"/>
            <a:ext cx="71287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• Жизнь всегда дает человеку меньше, чем он от нее требует. 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827584" y="3085804"/>
            <a:ext cx="75608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• Нельзя доверяться иллюзиям – за них всегда приходится расплачиваться, и только действительность никогда не </a:t>
            </a:r>
            <a:r>
              <a:rPr lang="ru-RU" b="1" dirty="0" smtClean="0"/>
              <a:t>лжет.</a:t>
            </a:r>
            <a:endParaRPr lang="ru-RU" b="1" dirty="0"/>
          </a:p>
        </p:txBody>
      </p:sp>
      <p:sp>
        <p:nvSpPr>
          <p:cNvPr id="12" name="Прямоугольник 11"/>
          <p:cNvSpPr/>
          <p:nvPr/>
        </p:nvSpPr>
        <p:spPr>
          <a:xfrm rot="10800000" flipV="1">
            <a:off x="827584" y="3752166"/>
            <a:ext cx="75608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• Жизнь – это игра, из которой человек никогда не выходит победителем.</a:t>
            </a:r>
            <a:r>
              <a:rPr lang="ru-RU" dirty="0"/>
              <a:t> </a:t>
            </a:r>
          </a:p>
        </p:txBody>
      </p:sp>
      <p:sp>
        <p:nvSpPr>
          <p:cNvPr id="13" name="Прямоугольник 12"/>
          <p:cNvSpPr/>
          <p:nvPr/>
        </p:nvSpPr>
        <p:spPr>
          <a:xfrm rot="10800000" flipV="1">
            <a:off x="827583" y="4379080"/>
            <a:ext cx="75608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• Человек должен жить не ради денег, а ради счастья, которое никто не может ни дать, ни купить, ни продать, которого не оплатишь ничем</a:t>
            </a:r>
            <a:r>
              <a:rPr lang="ru-RU" dirty="0"/>
              <a:t>. 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827582" y="5025412"/>
            <a:ext cx="74168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• Когда человек уезжает в далёкие края, он должен быть готов к тому, что ему придётся забыть многие из своих прежних </a:t>
            </a:r>
          </a:p>
        </p:txBody>
      </p:sp>
    </p:spTree>
    <p:extLst>
      <p:ext uri="{BB962C8B-B14F-4D97-AF65-F5344CB8AC3E}">
        <p14:creationId xmlns:p14="http://schemas.microsoft.com/office/powerpoint/2010/main" val="1355065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epositphotos_84284968-stock-illustration-calligraphic-rectangle-frame-in-ret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464" y="0"/>
            <a:ext cx="9144000" cy="6858000"/>
          </a:xfrm>
          <a:prstGeom prst="rect">
            <a:avLst/>
          </a:prstGeom>
        </p:spPr>
      </p:pic>
      <p:pic>
        <p:nvPicPr>
          <p:cNvPr id="7" name="Рисунок 6" descr="depositphotos_84284968-stock-illustration-calligraphic-rectangle-frame-in-ret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12204" y="-50064"/>
            <a:ext cx="9296400" cy="70104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899592" y="1801852"/>
            <a:ext cx="7704856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/>
              <a:t>1.</a:t>
            </a:r>
            <a:r>
              <a:rPr lang="ru-RU" b="1" dirty="0" smtClean="0"/>
              <a:t> </a:t>
            </a:r>
            <a:r>
              <a:rPr lang="ru-RU" sz="1600" b="1" dirty="0"/>
              <a:t>Настоящим именем Джека Лондона было Джон </a:t>
            </a:r>
            <a:r>
              <a:rPr lang="ru-RU" sz="1600" b="1" dirty="0" err="1"/>
              <a:t>Гриффит</a:t>
            </a:r>
            <a:r>
              <a:rPr lang="ru-RU" sz="1600" b="1" dirty="0"/>
              <a:t> </a:t>
            </a:r>
            <a:r>
              <a:rPr lang="ru-RU" sz="1600" b="1" dirty="0" err="1"/>
              <a:t>Чейни</a:t>
            </a:r>
            <a:r>
              <a:rPr lang="ru-RU" sz="1600" b="1" dirty="0"/>
              <a:t>. Фамилию «Лондон» он получил позднее, когда его мать вышла замуж во второй раз, и дала ему фамилию отчима</a:t>
            </a:r>
            <a:r>
              <a:rPr lang="ru-RU" sz="1600" dirty="0" smtClean="0"/>
              <a:t>.</a:t>
            </a:r>
            <a:endParaRPr lang="ru-RU" sz="1600" dirty="0"/>
          </a:p>
          <a:p>
            <a:endParaRPr lang="ru-RU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827582" y="2780928"/>
            <a:ext cx="77768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2. Будучи </a:t>
            </a:r>
            <a:r>
              <a:rPr lang="ru-RU" sz="1600" b="1" dirty="0"/>
              <a:t>ещё подростком, Джек Лондон начал активно работать. За свои юные годы он успел сменить множество разнообразных </a:t>
            </a:r>
            <a:r>
              <a:rPr lang="ru-RU" sz="1600" b="1" dirty="0" smtClean="0"/>
              <a:t>профессий.</a:t>
            </a:r>
            <a:endParaRPr lang="ru-RU" sz="1600" b="1" dirty="0"/>
          </a:p>
        </p:txBody>
      </p:sp>
      <p:sp>
        <p:nvSpPr>
          <p:cNvPr id="13" name="Прямоугольник 12"/>
          <p:cNvSpPr/>
          <p:nvPr/>
        </p:nvSpPr>
        <p:spPr>
          <a:xfrm rot="10800000" flipV="1">
            <a:off x="827583" y="4517579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.</a:t>
            </a:r>
            <a:r>
              <a:rPr lang="ru-RU" dirty="0"/>
              <a:t> 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331640" y="1124744"/>
            <a:ext cx="69979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Gungsuh" pitchFamily="18" charset="-127"/>
                <a:ea typeface="Gungsuh" pitchFamily="18" charset="-127"/>
              </a:rPr>
              <a:t>Интересные факты о Джеке Лондоне</a:t>
            </a:r>
            <a:endParaRPr lang="ru-RU" sz="2000" dirty="0">
              <a:latin typeface="Gungsuh" pitchFamily="18" charset="-127"/>
              <a:ea typeface="Gungsuh" pitchFamily="18" charset="-127"/>
            </a:endParaRPr>
          </a:p>
          <a:p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827583" y="3455136"/>
            <a:ext cx="74168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600" b="1" dirty="0" smtClean="0"/>
              <a:t>3. 14-летним </a:t>
            </a:r>
            <a:r>
              <a:rPr lang="ru-RU" sz="1600" b="1" dirty="0"/>
              <a:t>юношей Джек Лондон скопил денег, купил лодку и ловил креветок, которых затем продавал</a:t>
            </a:r>
            <a:r>
              <a:rPr lang="ru-RU" b="1" dirty="0"/>
              <a:t>.</a:t>
            </a:r>
          </a:p>
          <a:p>
            <a:endParaRPr lang="ru-RU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899592" y="4148247"/>
            <a:ext cx="74300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/>
            <a:r>
              <a:rPr lang="ru-RU" sz="1600" b="1" dirty="0" smtClean="0"/>
              <a:t>4. Джек </a:t>
            </a:r>
            <a:r>
              <a:rPr lang="ru-RU" sz="1600" b="1" dirty="0"/>
              <a:t>Лондон стал первым в истории писателем, который с помощью своего таланта заработал целый миллион долларов.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7582" y="4886913"/>
            <a:ext cx="770485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600" b="1" dirty="0" smtClean="0"/>
              <a:t>5.  Всего </a:t>
            </a:r>
            <a:r>
              <a:rPr lang="ru-RU" sz="1600" b="1" dirty="0"/>
              <a:t>за свою жизнь Джек Лондон написал два десятка романов, более двухсот рассказов и три пьесы. Его литературная карьера продлилась семнадцать лет.</a:t>
            </a:r>
          </a:p>
          <a:p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971599" y="5564021"/>
            <a:ext cx="73579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/>
            <a:r>
              <a:rPr lang="ru-RU" sz="1600" b="1" dirty="0" smtClean="0"/>
              <a:t>6. Причиной </a:t>
            </a:r>
            <a:r>
              <a:rPr lang="ru-RU" sz="1600" b="1" dirty="0"/>
              <a:t>смерти Д. Лондона стала передозировка обезболивающих. До сих пор неизвестно, была ли она случайной или намеренной.</a:t>
            </a:r>
          </a:p>
        </p:txBody>
      </p:sp>
    </p:spTree>
    <p:extLst>
      <p:ext uri="{BB962C8B-B14F-4D97-AF65-F5344CB8AC3E}">
        <p14:creationId xmlns:p14="http://schemas.microsoft.com/office/powerpoint/2010/main" val="2005175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320</Words>
  <Application>Microsoft Office PowerPoint</Application>
  <PresentationFormat>Экран (4:3)</PresentationFormat>
  <Paragraphs>32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Машкины</dc:creator>
  <cp:lastModifiedBy>1</cp:lastModifiedBy>
  <cp:revision>15</cp:revision>
  <dcterms:created xsi:type="dcterms:W3CDTF">2021-01-18T06:28:36Z</dcterms:created>
  <dcterms:modified xsi:type="dcterms:W3CDTF">2021-01-27T05:29:41Z</dcterms:modified>
</cp:coreProperties>
</file>