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6" r:id="rId11"/>
    <p:sldId id="258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150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648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87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636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707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516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470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70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5430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192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2718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24E3A-C5CE-4939-8B2C-1D3A64E9A2D4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D24E0-A99E-411A-9896-C347EAB955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1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wallpaperbetter.com/wallpaper/477/54/424/blue-sky-and-green-grass-hd-1080P-wallpap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46" r="23729" b="10001"/>
          <a:stretch/>
        </p:blipFill>
        <p:spPr bwMode="auto">
          <a:xfrm>
            <a:off x="-1" y="19050"/>
            <a:ext cx="12192001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23786" y="371359"/>
            <a:ext cx="5197256" cy="25345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3800" dirty="0" smtClean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МИР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23786" y="2829017"/>
            <a:ext cx="11104322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8000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БЕЗ НАРКОТИКОВ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60828" y="4444861"/>
            <a:ext cx="5545109" cy="14244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8000" dirty="0" smtClean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 СПИДА</a:t>
            </a:r>
            <a:endParaRPr lang="ru-RU" sz="8000" dirty="0">
              <a:solidFill>
                <a:srgbClr val="C0000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alekseyevsk.ru/images/uploads/news/2018/4/26/c167fb4dbabf7bb1e767f5e5b76ce2a2_X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84" b="27552"/>
          <a:stretch/>
        </p:blipFill>
        <p:spPr bwMode="auto">
          <a:xfrm>
            <a:off x="7117460" y="148670"/>
            <a:ext cx="4114230" cy="276360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www.belnovosti.by/sites/default/files/article/25-04-2017/1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99" y="4234063"/>
            <a:ext cx="2800351" cy="222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2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1241" y="191069"/>
            <a:ext cx="5936775" cy="6427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2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Проблема </a:t>
            </a:r>
            <a:r>
              <a:rPr lang="ru-RU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наркомании является одной из наиболее актуальных как для здравоохранения, так и для общества в целом. В настоящее время потребление </a:t>
            </a:r>
            <a:r>
              <a:rPr lang="ru-RU" sz="2200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психоактивных</a:t>
            </a:r>
            <a:r>
              <a:rPr lang="ru-RU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веществ распространилось во всех странах. Рост показателей распространенности наркомании характерен как для городского, так и для сельского населения, не только для мужчин, но и для женщин, и, что особенно настораживает, преимущественно для лиц молодого возраста.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России связанные с этим социальные, криминальные, экономические и медицинские аспекты превратились в одну из трудноразрешимых проблем. Предлагаем Вам книги по профилактике социально </a:t>
            </a:r>
            <a:r>
              <a:rPr lang="ru-RU" sz="22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значимых </a:t>
            </a:r>
            <a:r>
              <a:rPr lang="ru-RU" sz="22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заболеваний.</a:t>
            </a:r>
            <a:endParaRPr lang="ru-RU" sz="2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zabota082.msp.midural.ru/upload/gallery/2019/06/25/Ej0iigjgM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19"/>
          <a:stretch/>
        </p:blipFill>
        <p:spPr bwMode="auto">
          <a:xfrm>
            <a:off x="0" y="1112291"/>
            <a:ext cx="5645272" cy="4210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4218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26523" y="1078493"/>
            <a:ext cx="6096000" cy="46802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Данилин А.Г. LSD. Галлюциногены,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психоделия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и феномен зависимости [Текст] / А. Г. Данилин. - М.: ЗАО Изд-во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Центрполиграф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2002. - 521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Книга А. Данилина, известного врача-нарколога, - это шокирующие откровения, непредвзятая объективность, всесторонняя освещенность, сложнейший диалог с представителями самых разных мистических, философских, психологических и псевдорелигиозных учений о феномене ушедшего тысячелетия - LSD. Необычная по широте охвата проблемы и своеобразию изложения материала книга, несомненно, вызовет интерес у огромной читательской аудитории, заставит задуматься о подлинном смысле многих феноменов и глубоко осмыслить проблему - почему люди употребляют наркотики.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40" y="736694"/>
            <a:ext cx="3772611" cy="53638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156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2" y="628508"/>
            <a:ext cx="3827201" cy="5540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641074" y="851435"/>
            <a:ext cx="6096000" cy="531735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Лечение алкоголизма, наркоманий, токсикомании (в таблицах) [Текст] / Н. Н. Иванец, И. Д.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Даренский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Н. В. Стрелец, С. И. Уткин. - Изд. 4-е,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перераб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и доп. - М.: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Анахарсис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2002. - 60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данном руководстве содержится описание необходимых методов диагностики, представлены схемы лечения наркологических больных с учетом нозологических форм заболеваний и степени их тяжести. Там где это было возможно, препараты систематизированы по группам и расположены в порядке очередности их назначения. Следует учитывать, что из перечня препаратов лечащий врач должен выбрать один или несколько препаратов, назначение которых наиболее адекватно в конкретной клинической ситуации. Руководство не содержит описания диагностических процедур и методик лечения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полинаркоманий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и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политоксикоманий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140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57" y="805216"/>
            <a:ext cx="3493827" cy="554509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995081" y="251026"/>
            <a:ext cx="6619163" cy="6401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Данилин А. Как спасти детей от наркотиков [Текст] / А. Данилин, И. Данилина. - М.: ЗАО Изд-во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Центрполиграф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2001. - 348 с. - (Врачи предупреждают).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книге всецело рассматривается проблема детской наркомании. Подробно перечислены причины, толкающие детей на употребление наркотиков, описано воздействие наркотиков на организм ребенка, указаны способы предотвращения развития наркомании у ребенка, перечислены заблуждения родителей, чей ребенок уже стал наркоманом. В книге даны обстоятельные рекомендации для тех родителей, кто хочет самостоятельно избавить ребенка от зависимости к наркотикам, и для тех, кто хочет прибегнуть к помощи врачей. Приводится список наркологических учреждений России и описываются существующие методы лечения физической и психологической зависимости.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Книга адресована широкому кругу читателей: подросткам, употребляющим наркотики, родителям детей-наркоманов, родителям, чьи дети не употребляют наркотики, врачам-наркологам и всем, кто интересуется проблемой наркомании.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50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037" y="516768"/>
            <a:ext cx="3799906" cy="579581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477301" y="1169702"/>
            <a:ext cx="6096000" cy="44899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Наркомания в России: состояние, тенденции, пути преодоления [Текст] : пособие для педагогов и родителей / под общ. ред. д-ра социолог. наук, проф. А.Н.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Гаранского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- М.: Изд-во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Владос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-Пресс, 2003. - 352 с. (Психология безопасности и успеха).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Книга посвящена борьбе с наркоманией среди молодежи. Она адресована педагогам, руководителям образовательных учреждений, всем наставникам молодежи, работающим в сфере воспитания, родителям.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Книга написана на базе большого конкретно-социологического материала, а также наблюдений педагогов и врачей-наркологов, посвятивших работе с наркоманами многие годы.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542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45" y="521529"/>
            <a:ext cx="3772611" cy="573513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258938" y="656112"/>
            <a:ext cx="6096000" cy="576414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Сирота Н.А. Профилактика наркомании и алкоголизма [Текст] : учеб.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пособ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для студ.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высш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учеб. заведений. / Н. А. Сирота, В. М.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Ялтонский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- М.: Издательский центр "Академия", 2003. - 176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учебном пособии изложены теоретические основы возникновения и развития алкоголизма и наркомании, а также профилактики этих заболеваний; особое внимание при этом уделено практической работе, представлены специальные программы профилактики, способы снижения вреда от употребления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психоактивных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веществ, основы психологической реабилитации лиц, зависимых от алкоголя, наркотиков и т.п.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Учебное пособие может быть использовано также врачами общей лечебной сети, которые занимаются профилактикой неинфекционной патологии, врачами-наркологами и психотерапевтами в процессе лечения и реабилитации лиц, зависимых от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психоактивных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веществ.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7416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991" y="498109"/>
            <a:ext cx="3855049" cy="57046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763904" y="627660"/>
            <a:ext cx="6096000" cy="544559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Фридман Л. С. Наркология [Текст] / Л. С. Фридман, Н. Ф. Флеминг, Д. X. Робертс, С. Е.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Хайман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пер. с англ. - Изд. 2-е,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испр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- М.; СПб.: БИНОМ - Невский Диалект, 2000. - 320 с., ил.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книге приводятся основные сведения по фармакологии наркотических веществ, методам обследования и лечения лиц, страдающих наркоманиями; представлены данные эпидемиологических исследований распространенности злоупотребления наркотическими веществами среди населения США; в специальном разделе рассмотрены последствия внутриутробного воздействия, связь между наркоманиями и психическими заболеваниями, риск возникновения лекарственной зависимости при лечении боли.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Для врачей общей практики, наркологов и студентов медицинских учебных заведений.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11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77" y="381000"/>
            <a:ext cx="3758963" cy="60940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5211170" y="457200"/>
            <a:ext cx="6096000" cy="62109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Исмуков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Н. Н. Без наркотиков: Программа предупреждения и преодоления наркотической и алкогольной зависимости. - М.: ФАИР-ПРЕСС, 2001. - 384 с: ил. (Популярная медицина</a:t>
            </a: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книге известный врач Н.Н.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Исмуков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предлагает, проверенную практикой, лечебную систему, по предупреждению и избавлению наркотической зависимости, направленную на восстановление защитных функций организма и включение собственной "антинаркотической" системы.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Второе, дополненное издание книги "Без наркотиков" поможет учителям и родителям выработать наркотическую настороженность у детей и подростков, укрепить собственную "антинаркотическую" систему организма.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если беда уже случилась, книга подскажет, как убедить наркомана в необходимости лечения, правильно выбрать клинику, естественными методами избавится от наркотической и алкогольной тяги, депрессии и вернуться к нормальной жизни</a:t>
            </a: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023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0867" y="129974"/>
            <a:ext cx="6305265" cy="659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Примерно 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четверть века назад люди столкнулись с новой, ранее совершенно неизвестной и страшной болезнью – синдромом приобретенного иммунодефицита (СПИД). Эпидемия СПИДа стремительно стала проникать в нашу жизнь и охватила сейчас практически все страны и континенты. Очень высокими темпами СПИД распространяется, в том числе, и в России. Существует мнение, что в настоящее время уже все человечество в целом может рассматриваться как уязвимая к СПИДУ группа.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Чтобы </a:t>
            </a:r>
            <a:r>
              <a:rPr lang="ru-RU" sz="20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привлечь внимание к этой проблеме людей всего мира, в 1988 году резолюцией ООН был официально объявлен специальный день – 1 декабря – Всемирным днем борьбы со СПИДом. В этот день мировая общественность выражает солидарность с людьми, затронутыми эпидемией, и проводит многочисленные акции в поддержку усилий по борьбе со СПИДом во всем мире</a:t>
            </a:r>
            <a:r>
              <a:rPr lang="ru-RU" sz="20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endParaRPr lang="ru-RU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809"/>
          <a:stretch/>
        </p:blipFill>
        <p:spPr>
          <a:xfrm>
            <a:off x="0" y="1269241"/>
            <a:ext cx="5221533" cy="457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59357" y="483174"/>
            <a:ext cx="6250674" cy="6038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Символом </a:t>
            </a:r>
            <a:r>
              <a:rPr lang="ru-RU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борьбы со СПИДом является красная ленточка, ни одна акция в этой области не обходиться сейчас без неё. Эта ленточка как символ понимания СПИДа была задумана весной 1991 года. Красная ленточка – первый шаг в борьбе против ВИЧ-инфекции. Всегда нужно помнить, что осуждение или плохое отношение к людям, живущим с распространением ВИЧ/СПИДом, просто загоняет эпидемию в подполье, создавая идеальные условия для распространения ВИЧ. Единственный способ добиться прогресса в борьбе с эпидемией – заменить позор на солидарность, а страх на надежду.</a:t>
            </a:r>
            <a:endParaRPr lang="ru-RU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://gu99.site.gov.spb.ru/media/99/news/28599/images/%D1%81%D0%BF%D0%B8%D0%B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4" r="22582"/>
          <a:stretch/>
        </p:blipFill>
        <p:spPr bwMode="auto">
          <a:xfrm>
            <a:off x="185756" y="658825"/>
            <a:ext cx="5286998" cy="602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637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656289" y="648625"/>
            <a:ext cx="6096000" cy="62109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Александрова, Н. В. Современные модели психотерапии при ВИЧ/СПИДе: учеб. пособие для врачей и психологов /Н. В. Александрова, М.Ю.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Городнова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Э.Г.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Эйдемиллер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— Санкт-Петербург: Речь, 2010. — 191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учебном пособии обобщается опыт проведения психотерапии с пациентами, больными ВИЧ/СПИДом на разных стадиях болезни, с матерями детей, больных данным заболеванием, персоналом от­делений для взрослых и детей, больных ВИЧ/СПИДом, персоналом для внутриутробно зараженных детей, от которых отказались роди­тели. Обобщен опыт психотерапевтической работы с контингентами групп риска по возможному инфицированию и с пациентами вне ме­дицинских учреждений (в общественных организациях, объединяю­щих данный контингент больных и их окружение</a:t>
            </a: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/>
              <a:t>Для медицинских психологов, психотерапевтов, наркологов, социальных работников.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img1.labirint.ru/books/247875/cover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024" y="766054"/>
            <a:ext cx="3457575" cy="506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84564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96328" y="850488"/>
            <a:ext cx="6096000" cy="51270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ВИЧ-ИНФЕКЦИЯ: клиника, диагностика и лечение / под общ. ред. В.В. Покровс­кого. — 2-е изд.,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испр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и доп. — Москва: ГЭОТАР-МЕД, 2003. — 488 с.: 73 ил.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книге представлены самые современные сведения о диагностике и лечении ВИЧ-инфекции. Рассмотрены вопросы поражения жизненно важных органов и систем организма при ВИЧ-инфекции. Особое внимание уделяется способам ока­зания психологической помощи ВИЧ-инфицированным лицам и аспектам этико-правовых отношений.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Предназначена врачам-эпидемиологам, врачам-инфекционистам,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дерматове­нерологам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врачам широкого профиля, студентам, ординаторам медицинских ву­зов, а также может быть интересна и полезна широкому кругу читателей.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://lib.giduv.com/Upload/2013-11/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72" y="610560"/>
            <a:ext cx="3600000" cy="536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229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36564" y="740030"/>
            <a:ext cx="6096000" cy="576414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Либман, Г. ВИЧ-инфекция /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Г.Либман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Х. Дж.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Макадон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; пер. с англ. под ред. А. И.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Мазуса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Т.П.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Бессараба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— Москва: ГЭОТАР-Медиа, 2012. — 560 с.: ил.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 каждым днем наши знания о ВИЧ-инфекции расширяются, усложня­ются стандарты ведения и лечения пациентов с ВИЧ-инфекцией. В данном издании представлена важнейшая информация об этиологии, патогенезе, лечении ВИЧ-инфекции; кроме того, приведены практические рекомен­дации по консультированию, первичной помощи ВИЧ-инфицированным пациентам, предотвращению передачи ВИЧ. Отдельные разделы посвяще­ны лекарственной устойчивости, методам ее преодоления и осложнениям длительного лечения. В конце книги приведен краткий справочник лекар­ственных средств.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Издание адресовано врачам-инфекционистам, терапевтам, клиническим ординаторам и интернам.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happybooks.ru/image/cache/catalog/import_yml/332/707/cover-1200x8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54" r="28049"/>
          <a:stretch/>
        </p:blipFill>
        <p:spPr bwMode="auto">
          <a:xfrm>
            <a:off x="844445" y="876089"/>
            <a:ext cx="3367791" cy="508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52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161613" y="1066780"/>
            <a:ext cx="6096000" cy="480849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Малов, В. А. Инфекционные болезни с курсом ВИЧ-инфекции и эпидемиологии : учеб. пособие для студентов учреждений сред. проф. образования / В. А. Малов, Е. Я. Малова. — 5-е изд.,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перераб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и доп. — Москва : Издательский центр «Академия», 2010. — 416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Рассмотрены общие и специальные вопросы инфекционной патологии. Подробно изложены этиология, эпидемиология, клиническая картина, диагно­стика, лечение и профилактика основных инфекционных болезней. Особое внимание уделено роли медицинской сестры в организации ухода и лечения ин­фекционных больных.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Для студентов учреждений среднего медицинского образования.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://www.knigisosklada.ru/images/books/2942/big/29427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21" y="975477"/>
            <a:ext cx="3333750" cy="499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6629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55614" y="2101144"/>
            <a:ext cx="6096000" cy="27689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Мархоцкий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Я. Л. Профилактика ВИЧ-инфекции: учеб. пособие / Я. Л.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Мархоцкий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— 2-е изд.,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испр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— Москва: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Вышая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школа, 2004. — 110 с.: ил.</a:t>
            </a:r>
            <a:endParaRPr lang="ru-RU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пособии представлены основные сведения о возбудителе СПИДа, путях передачи, клинических проявлениях, мерах защиты, а также освещены социально-психологические, морально-правовые и нравственные аспекты профилактики ВИЧ-инфекции среди раз­личных категорий населения.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://www.knigisosklada.ru/images/books/1987/big/19878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172" y="755390"/>
            <a:ext cx="3333750" cy="504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5096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891789" y="60274"/>
            <a:ext cx="6950439" cy="6591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Рахманова, А. Г. ВИЧ-инфекция у детей / А.Г. Рахманова, Е.Е. Воронин, Ю.А. Фомин. — Санкт-Петербург: Питер, 2003. — 448 с. — (Краткое руководство).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Перед вами первое издание, посвященное вопросам детской ВИЧ-инфекции в России. В руководстве на основе собственного опыта работы (1991-2002 гг.) рассмотрены вопросы, касающиеся классификации, клиники, диагностики и лечения ВИЧ-инфекции и оппортуни­стических инфекций у детей, медико-психологического и социального сопровождения семей. Подробно изложены разработанные сотрудниками РКИБ МЗ РФ новые организационные формы медицинской и социальной помощи детям с ВИЧ-инфекцией. На основе опыта работы организованного на базе РКИБ специа­лизированного отделения (приюта) для отказных детей, больных ВИЧ-инфекцией, предложе­ны схемы лечебно-реабилитационных мероприятий, мониторинг клинико-лабораторных показателей. В книге использованы материалы Канадско-Российского проекта по СПИДу (1998-2002 гг.). Издание предназначено для инфекционистов, эпидемиологов,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педиаторов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дерматовенерологов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 терапевтов и студентов старших курсов медицинских вузов.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s://im0-tub-ru.yandex.net/i?id=61df319026c32e96116141ae398c84d6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633" y="946223"/>
            <a:ext cx="3024759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6118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06583" y="752846"/>
            <a:ext cx="6096000" cy="512704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Тарантул, В. 3. Имя ему СПИД: четвертый всадник Апокалипсиса. — Москва: Языки славянской культуры, 2004. — 400 с.: ил.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Мало кто знает о причине этого смертельного заболевания, об истории его возникновения, о путях распространения, о средствах лечения и других многочисленных аспектах, связанных со СПИДом. Обо всем этом и идет речь в настоящей книге, написанной в научно- популярной форме.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Книга предназначена для самого широкого круга читателей: для медицинского персонала и врачей всех специальностей, для учите­лей, студентов и преподавателей вузов медицинского и биологиче­ского профиля, для молодых людей, вступающих в жизнь, и вообще для всех образованных людей, желающих больше знать о себе и об опасностях, которые их окружают.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https://img2.labirint.ru/books/214514/cover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669716"/>
            <a:ext cx="3457575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4587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80155" y="2199561"/>
            <a:ext cx="6096000" cy="245041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Харкевич, О. Н. Проблемы общественного здоровья при ВИЧ-инфекции, наркомании, токсикомании и пути их решения: пособие / О. Н. Харкевич. — Минск.: Акад. упр. при Президенте </a:t>
            </a:r>
            <a:r>
              <a:rPr lang="ru-RU" dirty="0" err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Респ</a:t>
            </a: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Беларусь, 2010. — 71 с.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книгу включены 5 глав по проблеме охраны общественного здоровья при угрозе распространения ВИЧ-инфекции, СПИДа, наркомании и токсикомании.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4" descr="https://cdn.f.kz/prod/158/157947_55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18" b="3861"/>
          <a:stretch/>
        </p:blipFill>
        <p:spPr bwMode="auto">
          <a:xfrm>
            <a:off x="949690" y="612736"/>
            <a:ext cx="3661872" cy="5624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76487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2144</Words>
  <Application>Microsoft Office PowerPoint</Application>
  <PresentationFormat>Широкоэкранный</PresentationFormat>
  <Paragraphs>49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9</cp:revision>
  <dcterms:created xsi:type="dcterms:W3CDTF">2020-05-13T12:31:29Z</dcterms:created>
  <dcterms:modified xsi:type="dcterms:W3CDTF">2020-05-13T18:11:37Z</dcterms:modified>
</cp:coreProperties>
</file>