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60" r:id="rId6"/>
    <p:sldId id="259" r:id="rId7"/>
    <p:sldId id="258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4D075-D3D4-4E70-924E-DC520584B8DE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236DB-CCB7-4866-B9A8-68A82664AC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345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7B3A3-793A-4251-B64C-F606D5692866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9B49A-F4AB-44B9-BBD4-4071E17A0B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051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DF416-71B8-49F0-9F26-22F71986F881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55D02-11AD-4D59-9F08-D30E49E2AF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124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8F5F0-5423-4F31-8510-758A77A5EC3B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79822-536B-41D4-9D30-FF7AA03C4B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61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2B6DC-6C12-4142-9A67-07CC0A40BA15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E6211-1427-4C29-85DD-D0FB55D35F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004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D00FD-D2D0-4F67-89EE-F68FCC686930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C20C7-4987-4139-B3F9-66B0A0E55C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024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74C7A-65BD-4900-AF71-C81C8FB987CE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A9E0A-E1B1-4635-985C-C81030E0EA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522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D0186-1266-4EF4-8761-54DC7BBDFF69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45F11-561F-4189-951B-92C50DE979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049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3816C-F246-45EB-B3C3-CCB46F795D32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20D16-251E-4EE7-8A2E-89BE5E6D64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837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C3F3C-673A-4FDA-8C42-598737A5A8B9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B9E16-CA72-4C80-8D4E-6DF19CCB04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459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3FE43-10E8-4FA1-A3CB-ED3ED2CAFF0A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52559-218C-4F84-AB88-79DD0C7066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59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0E01E5-93F7-40C8-BE1D-8B814DB03040}" type="datetimeFigureOut">
              <a:rPr lang="ru-RU"/>
              <a:pPr>
                <a:defRPr/>
              </a:pPr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B8C901-0ADC-4349-A5CA-ECBBD45818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73;&#1080;&#1073;&#1083;&#1080;&#1086;&#1090;&#1077;&#1082;&#1072;-2\Downloads\&#1060;&#1086;&#1085;&#1086;&#1074;&#1072;&#1103;%20&#1084;&#1091;&#1079;&#1099;&#1082;&#1072;%20&#1076;&#1083;&#1103;%20&#1074;&#1077;&#1089;&#1077;&#1083;&#1099;&#1093;%20&#1089;&#1090;&#1080;&#1093;&#1086;&#1074;.mp3" TargetMode="External"/><Relationship Id="rId6" Type="http://schemas.openxmlformats.org/officeDocument/2006/relationships/image" Target="../media/image2.png"/><Relationship Id="rId5" Type="http://schemas.openxmlformats.org/officeDocument/2006/relationships/slide" Target="slide23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8.xml"/><Relationship Id="rId3" Type="http://schemas.openxmlformats.org/officeDocument/2006/relationships/image" Target="../media/image1.jpeg"/><Relationship Id="rId21" Type="http://schemas.openxmlformats.org/officeDocument/2006/relationships/slide" Target="slide21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" Type="http://schemas.openxmlformats.org/officeDocument/2006/relationships/slide" Target="slide17.xml"/><Relationship Id="rId16" Type="http://schemas.openxmlformats.org/officeDocument/2006/relationships/slide" Target="slide15.xml"/><Relationship Id="rId20" Type="http://schemas.openxmlformats.org/officeDocument/2006/relationships/slide" Target="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3.xml"/><Relationship Id="rId10" Type="http://schemas.openxmlformats.org/officeDocument/2006/relationships/slide" Target="slide9.xml"/><Relationship Id="rId19" Type="http://schemas.openxmlformats.org/officeDocument/2006/relationships/slide" Target="slide19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052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9069" y="1124744"/>
            <a:ext cx="8051820" cy="29546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Игра </a:t>
            </a:r>
          </a:p>
          <a:p>
            <a:pPr algn="ctr">
              <a:defRPr/>
            </a:pPr>
            <a:r>
              <a:rPr lang="ru-RU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«Армейская смекалка»</a:t>
            </a:r>
          </a:p>
          <a:p>
            <a:pPr algn="ctr">
              <a:defRPr/>
            </a:pP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4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5" action="ppaction://hlinksldjump"/>
              </a:rPr>
              <a:t>Завершить</a:t>
            </a:r>
            <a:endParaRPr lang="ru-RU" b="1" dirty="0"/>
          </a:p>
        </p:txBody>
      </p:sp>
      <p:pic>
        <p:nvPicPr>
          <p:cNvPr id="2" name="Фоновая музыка для веселых стихов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0052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3076" name="Picture 2" descr="https://organizator.ru/wp-content/uploads/2021/09/1614380215_63-p-fon-23-fevralya-dlya-prezentatsii-svetlii-69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763"/>
            <a:ext cx="9144001" cy="688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>
            <a:hlinkClick r:id="rId4" action="ppaction://hlinksldjump"/>
          </p:cNvPr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1</a:t>
            </a:r>
          </a:p>
        </p:txBody>
      </p:sp>
      <p:sp>
        <p:nvSpPr>
          <p:cNvPr id="7" name="5-конечная звезда 6">
            <a:hlinkClick r:id="rId5" action="ppaction://hlinksldjump"/>
          </p:cNvPr>
          <p:cNvSpPr/>
          <p:nvPr/>
        </p:nvSpPr>
        <p:spPr>
          <a:xfrm>
            <a:off x="2082800" y="117475"/>
            <a:ext cx="1512888" cy="1295400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2</a:t>
            </a:r>
          </a:p>
        </p:txBody>
      </p:sp>
      <p:sp>
        <p:nvSpPr>
          <p:cNvPr id="8" name="5-конечная звезда 7">
            <a:hlinkClick r:id="rId6" action="ppaction://hlinksldjump"/>
          </p:cNvPr>
          <p:cNvSpPr/>
          <p:nvPr/>
        </p:nvSpPr>
        <p:spPr>
          <a:xfrm>
            <a:off x="3716338" y="115888"/>
            <a:ext cx="1608137" cy="124777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3</a:t>
            </a:r>
          </a:p>
        </p:txBody>
      </p:sp>
      <p:sp>
        <p:nvSpPr>
          <p:cNvPr id="9" name="5-конечная звезда 8">
            <a:hlinkClick r:id="rId7" action="ppaction://hlinksldjump"/>
          </p:cNvPr>
          <p:cNvSpPr/>
          <p:nvPr/>
        </p:nvSpPr>
        <p:spPr>
          <a:xfrm>
            <a:off x="5467350" y="104775"/>
            <a:ext cx="1584325" cy="119697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4</a:t>
            </a:r>
          </a:p>
        </p:txBody>
      </p:sp>
      <p:sp>
        <p:nvSpPr>
          <p:cNvPr id="10" name="5-конечная звезда 9">
            <a:hlinkClick r:id="rId8" action="ppaction://hlinksldjump"/>
          </p:cNvPr>
          <p:cNvSpPr/>
          <p:nvPr/>
        </p:nvSpPr>
        <p:spPr>
          <a:xfrm>
            <a:off x="7448550" y="53975"/>
            <a:ext cx="1474788" cy="1296988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5</a:t>
            </a:r>
          </a:p>
        </p:txBody>
      </p:sp>
      <p:sp>
        <p:nvSpPr>
          <p:cNvPr id="11" name="5-конечная звезда 10">
            <a:hlinkClick r:id="rId9" action="ppaction://hlinksldjump"/>
          </p:cNvPr>
          <p:cNvSpPr/>
          <p:nvPr/>
        </p:nvSpPr>
        <p:spPr>
          <a:xfrm>
            <a:off x="473075" y="1338263"/>
            <a:ext cx="1577975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6</a:t>
            </a:r>
          </a:p>
        </p:txBody>
      </p:sp>
      <p:sp>
        <p:nvSpPr>
          <p:cNvPr id="12" name="5-конечная звезда 11">
            <a:hlinkClick r:id="rId10" action="ppaction://hlinksldjump"/>
          </p:cNvPr>
          <p:cNvSpPr/>
          <p:nvPr/>
        </p:nvSpPr>
        <p:spPr>
          <a:xfrm>
            <a:off x="2195513" y="1363663"/>
            <a:ext cx="1633537" cy="1223962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7</a:t>
            </a:r>
          </a:p>
        </p:txBody>
      </p:sp>
      <p:sp>
        <p:nvSpPr>
          <p:cNvPr id="13" name="5-конечная звезда 12">
            <a:hlinkClick r:id="rId11" action="ppaction://hlinksldjump"/>
          </p:cNvPr>
          <p:cNvSpPr/>
          <p:nvPr/>
        </p:nvSpPr>
        <p:spPr>
          <a:xfrm>
            <a:off x="3994150" y="1350963"/>
            <a:ext cx="1514475" cy="1249362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8</a:t>
            </a:r>
          </a:p>
        </p:txBody>
      </p:sp>
      <p:sp>
        <p:nvSpPr>
          <p:cNvPr id="14" name="5-конечная звезда 13">
            <a:hlinkClick r:id="rId12" action="ppaction://hlinksldjump"/>
          </p:cNvPr>
          <p:cNvSpPr/>
          <p:nvPr/>
        </p:nvSpPr>
        <p:spPr>
          <a:xfrm>
            <a:off x="5681663" y="1338263"/>
            <a:ext cx="1554162" cy="1249362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9</a:t>
            </a:r>
          </a:p>
        </p:txBody>
      </p:sp>
      <p:sp>
        <p:nvSpPr>
          <p:cNvPr id="15" name="5-конечная звезда 14">
            <a:hlinkClick r:id="rId13" action="ppaction://hlinksldjump"/>
          </p:cNvPr>
          <p:cNvSpPr/>
          <p:nvPr/>
        </p:nvSpPr>
        <p:spPr>
          <a:xfrm>
            <a:off x="7380288" y="1350963"/>
            <a:ext cx="1584325" cy="1249362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sp>
        <p:nvSpPr>
          <p:cNvPr id="16" name="5-конечная звезда 15">
            <a:hlinkClick r:id="rId14" action="ppaction://hlinksldjump"/>
          </p:cNvPr>
          <p:cNvSpPr/>
          <p:nvPr/>
        </p:nvSpPr>
        <p:spPr>
          <a:xfrm>
            <a:off x="468313" y="2566988"/>
            <a:ext cx="1511300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11</a:t>
            </a:r>
          </a:p>
        </p:txBody>
      </p:sp>
      <p:sp>
        <p:nvSpPr>
          <p:cNvPr id="17" name="5-конечная звезда 16">
            <a:hlinkClick r:id="rId15" action="ppaction://hlinksldjump"/>
          </p:cNvPr>
          <p:cNvSpPr/>
          <p:nvPr/>
        </p:nvSpPr>
        <p:spPr>
          <a:xfrm>
            <a:off x="2124075" y="2566988"/>
            <a:ext cx="1511300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12</a:t>
            </a:r>
          </a:p>
        </p:txBody>
      </p:sp>
      <p:sp>
        <p:nvSpPr>
          <p:cNvPr id="18" name="5-конечная звезда 17">
            <a:hlinkClick r:id="rId16" action="ppaction://hlinksldjump"/>
          </p:cNvPr>
          <p:cNvSpPr/>
          <p:nvPr/>
        </p:nvSpPr>
        <p:spPr>
          <a:xfrm>
            <a:off x="3757613" y="2566988"/>
            <a:ext cx="1606550" cy="124777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13</a:t>
            </a:r>
          </a:p>
        </p:txBody>
      </p:sp>
      <p:sp>
        <p:nvSpPr>
          <p:cNvPr id="19" name="5-конечная звезда 18">
            <a:hlinkClick r:id="rId17" action="ppaction://hlinksldjump"/>
          </p:cNvPr>
          <p:cNvSpPr/>
          <p:nvPr/>
        </p:nvSpPr>
        <p:spPr>
          <a:xfrm>
            <a:off x="5508625" y="2554288"/>
            <a:ext cx="1584325" cy="119697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14</a:t>
            </a:r>
          </a:p>
        </p:txBody>
      </p:sp>
      <p:sp>
        <p:nvSpPr>
          <p:cNvPr id="20" name="5-конечная звезда 19"/>
          <p:cNvSpPr/>
          <p:nvPr/>
        </p:nvSpPr>
        <p:spPr>
          <a:xfrm>
            <a:off x="7488238" y="2505075"/>
            <a:ext cx="1476375" cy="1296988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15</a:t>
            </a:r>
          </a:p>
        </p:txBody>
      </p:sp>
      <p:sp>
        <p:nvSpPr>
          <p:cNvPr id="21" name="5-конечная звезда 20">
            <a:hlinkClick r:id="rId18" action="ppaction://hlinksldjump"/>
          </p:cNvPr>
          <p:cNvSpPr/>
          <p:nvPr/>
        </p:nvSpPr>
        <p:spPr>
          <a:xfrm>
            <a:off x="512763" y="3789363"/>
            <a:ext cx="1579562" cy="1295400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16</a:t>
            </a:r>
          </a:p>
        </p:txBody>
      </p:sp>
      <p:sp>
        <p:nvSpPr>
          <p:cNvPr id="22" name="5-конечная звезда 21">
            <a:hlinkClick r:id="rId19" action="ppaction://hlinksldjump"/>
          </p:cNvPr>
          <p:cNvSpPr/>
          <p:nvPr/>
        </p:nvSpPr>
        <p:spPr>
          <a:xfrm>
            <a:off x="2236788" y="3814763"/>
            <a:ext cx="1631950" cy="1223962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17</a:t>
            </a:r>
          </a:p>
        </p:txBody>
      </p:sp>
      <p:sp>
        <p:nvSpPr>
          <p:cNvPr id="23" name="5-конечная звезда 22">
            <a:hlinkClick r:id="rId20" action="ppaction://hlinksldjump"/>
          </p:cNvPr>
          <p:cNvSpPr/>
          <p:nvPr/>
        </p:nvSpPr>
        <p:spPr>
          <a:xfrm>
            <a:off x="4033838" y="3802063"/>
            <a:ext cx="1514475" cy="124777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18</a:t>
            </a:r>
          </a:p>
        </p:txBody>
      </p:sp>
      <p:sp>
        <p:nvSpPr>
          <p:cNvPr id="24" name="5-конечная звезда 23">
            <a:hlinkClick r:id="rId21" action="ppaction://hlinksldjump"/>
          </p:cNvPr>
          <p:cNvSpPr/>
          <p:nvPr/>
        </p:nvSpPr>
        <p:spPr>
          <a:xfrm>
            <a:off x="5721350" y="3789363"/>
            <a:ext cx="1555750" cy="1249362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19</a:t>
            </a:r>
          </a:p>
        </p:txBody>
      </p:sp>
      <p:sp>
        <p:nvSpPr>
          <p:cNvPr id="25" name="5-конечная звезда 24">
            <a:hlinkClick r:id="rId22" action="ppaction://hlinksldjump"/>
          </p:cNvPr>
          <p:cNvSpPr/>
          <p:nvPr/>
        </p:nvSpPr>
        <p:spPr>
          <a:xfrm>
            <a:off x="7419975" y="3802063"/>
            <a:ext cx="1584325" cy="1247775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/>
              <a:t>20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0" y="5157788"/>
            <a:ext cx="4211638" cy="16557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latin typeface="Arial Narrow" panose="020B0606020202030204" pitchFamily="34" charset="0"/>
              </a:rPr>
              <a:t>Чтобы перейти к выполнению задания необходимо нажать курсором на «звёздочку». </a:t>
            </a:r>
          </a:p>
          <a:p>
            <a:pPr algn="ctr">
              <a:defRPr/>
            </a:pPr>
            <a:r>
              <a:rPr lang="ru-RU" sz="1400" b="1" dirty="0">
                <a:latin typeface="Arial Narrow" panose="020B0606020202030204" pitchFamily="34" charset="0"/>
              </a:rPr>
              <a:t>Задания игры можно выполнять в любом порядке. </a:t>
            </a:r>
          </a:p>
          <a:p>
            <a:pPr algn="ctr">
              <a:defRPr/>
            </a:pPr>
            <a:r>
              <a:rPr lang="ru-RU" sz="1400" b="1" dirty="0">
                <a:latin typeface="Arial Narrow" panose="020B0606020202030204" pitchFamily="34" charset="0"/>
              </a:rPr>
              <a:t>Чтобы закончить игру нажмите кнопку «Завершить». Чтобы вернуться к перечню вопросов, нажмите «Задания</a:t>
            </a:r>
            <a:r>
              <a:rPr lang="ru-RU" sz="1400" b="1" dirty="0">
                <a:latin typeface="Arial Narrow" panose="020B0606020202030204" pitchFamily="34" charset="0"/>
              </a:rPr>
              <a:t>». Желаем </a:t>
            </a:r>
            <a:r>
              <a:rPr lang="ru-RU" sz="1400" b="1" dirty="0">
                <a:latin typeface="Arial Narrow" panose="020B0606020202030204" pitchFamily="34" charset="0"/>
              </a:rPr>
              <a:t>удачи!</a:t>
            </a:r>
          </a:p>
        </p:txBody>
      </p:sp>
      <p:sp>
        <p:nvSpPr>
          <p:cNvPr id="27" name="Прямоугольник с двумя вырезанными соседними углами 26"/>
          <p:cNvSpPr/>
          <p:nvPr/>
        </p:nvSpPr>
        <p:spPr>
          <a:xfrm rot="20323917">
            <a:off x="-40517" y="176183"/>
            <a:ext cx="1107967" cy="332656"/>
          </a:xfrm>
          <a:prstGeom prst="snip2Same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</a:rPr>
              <a:t>Задания</a:t>
            </a:r>
          </a:p>
        </p:txBody>
      </p:sp>
      <p:sp>
        <p:nvSpPr>
          <p:cNvPr id="28" name="Скругленный прямоугольник 27">
            <a:hlinkClick r:id="rId23" action="ppaction://hlinksldjump"/>
          </p:cNvPr>
          <p:cNvSpPr/>
          <p:nvPr/>
        </p:nvSpPr>
        <p:spPr>
          <a:xfrm>
            <a:off x="7343775" y="6375400"/>
            <a:ext cx="1763713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4100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1</a:t>
            </a: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4106" name="Прямоугольник 3"/>
          <p:cNvSpPr>
            <a:spLocks noChangeArrowheads="1"/>
          </p:cNvSpPr>
          <p:nvPr/>
        </p:nvSpPr>
        <p:spPr bwMode="auto">
          <a:xfrm>
            <a:off x="2214563" y="679450"/>
            <a:ext cx="6705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/>
              <a:t>Трубка для патронов в автомате. </a:t>
            </a:r>
            <a:endParaRPr lang="ru-RU" altLang="ru-RU" sz="1800"/>
          </a:p>
        </p:txBody>
      </p:sp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2149475"/>
            <a:ext cx="8045450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41251" y="1196752"/>
            <a:ext cx="266149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магазин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5124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2</a:t>
            </a: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5130" name="Прямоугольник 3"/>
          <p:cNvSpPr>
            <a:spLocks noChangeArrowheads="1"/>
          </p:cNvSpPr>
          <p:nvPr/>
        </p:nvSpPr>
        <p:spPr bwMode="auto">
          <a:xfrm>
            <a:off x="2293938" y="109538"/>
            <a:ext cx="661352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400"/>
              <a:t>Башня с сигнальными огнями на берегу моря. </a:t>
            </a:r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133600"/>
            <a:ext cx="5995988" cy="350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18240" y="1226813"/>
            <a:ext cx="170752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маяк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6148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3</a:t>
            </a: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pic>
        <p:nvPicPr>
          <p:cNvPr id="6154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" t="5083" r="1981" b="4678"/>
          <a:stretch>
            <a:fillRect/>
          </a:stretch>
        </p:blipFill>
        <p:spPr bwMode="auto">
          <a:xfrm>
            <a:off x="2268538" y="404813"/>
            <a:ext cx="6465887" cy="303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63276" y="3573016"/>
            <a:ext cx="261744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пилотка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7172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4</a:t>
            </a: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7178" name="Прямоугольник 3"/>
          <p:cNvSpPr>
            <a:spLocks noChangeArrowheads="1"/>
          </p:cNvSpPr>
          <p:nvPr/>
        </p:nvSpPr>
        <p:spPr bwMode="auto">
          <a:xfrm>
            <a:off x="2143125" y="188913"/>
            <a:ext cx="6983413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/>
              <a:t>Стрелок, владеющий искусством меткой стрельбы. </a:t>
            </a:r>
          </a:p>
        </p:txBody>
      </p:sp>
      <p:pic>
        <p:nvPicPr>
          <p:cNvPr id="7179" name="Picture 12" descr="https://avatars.dzeninfra.ru/get-zen_doc/2993437/pub_5ed190f88d6a2400b1427830_5ed1a1c7095c4a0a976f5c0c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90750"/>
            <a:ext cx="4524375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39264" y="1269829"/>
            <a:ext cx="266932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снайпер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8196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5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8202" name="Прямоугольник 3"/>
          <p:cNvSpPr>
            <a:spLocks noChangeArrowheads="1"/>
          </p:cNvSpPr>
          <p:nvPr/>
        </p:nvSpPr>
        <p:spPr bwMode="auto">
          <a:xfrm>
            <a:off x="2170113" y="115888"/>
            <a:ext cx="6426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Шуточный вопрос.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Догадайтесь, о чем в армии так говорят?</a:t>
            </a:r>
          </a:p>
        </p:txBody>
      </p:sp>
      <p:sp>
        <p:nvSpPr>
          <p:cNvPr id="8203" name="Прямоугольник 7"/>
          <p:cNvSpPr>
            <a:spLocks noChangeArrowheads="1"/>
          </p:cNvSpPr>
          <p:nvPr/>
        </p:nvSpPr>
        <p:spPr bwMode="auto">
          <a:xfrm>
            <a:off x="2700338" y="849313"/>
            <a:ext cx="5197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 i="1"/>
              <a:t>«Спящая красавица» </a:t>
            </a:r>
          </a:p>
        </p:txBody>
      </p:sp>
      <p:pic>
        <p:nvPicPr>
          <p:cNvPr id="8204" name="Picture 13" descr="https://stihi.ru/pics/2020/11/17/45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276475"/>
            <a:ext cx="3392487" cy="254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5" name="AutoShape 15" descr="https://shareslide.ru/img/thumbs/c752fe2676871671db78a75eed393cfb-800x.jpg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8206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t="21082" r="10074" b="5354"/>
          <a:stretch>
            <a:fillRect/>
          </a:stretch>
        </p:blipFill>
        <p:spPr bwMode="auto">
          <a:xfrm>
            <a:off x="4605338" y="2278063"/>
            <a:ext cx="3757612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92814" y="1410691"/>
            <a:ext cx="534633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Часовой на посту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9220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6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9226" name="Прямоугольник 3"/>
          <p:cNvSpPr>
            <a:spLocks noChangeArrowheads="1"/>
          </p:cNvSpPr>
          <p:nvPr/>
        </p:nvSpPr>
        <p:spPr bwMode="auto">
          <a:xfrm>
            <a:off x="2195513" y="195263"/>
            <a:ext cx="6643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/>
              <a:t>Склад военного снаряжения. </a:t>
            </a:r>
          </a:p>
        </p:txBody>
      </p:sp>
      <p:pic>
        <p:nvPicPr>
          <p:cNvPr id="9227" name="Picture 12" descr="https://i.ytimg.com/vi/Y-SBTLpDKIc/maxres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773238"/>
            <a:ext cx="68262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34775" y="836712"/>
            <a:ext cx="261962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арсенал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0244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7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pic>
        <p:nvPicPr>
          <p:cNvPr id="1025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225" y="598488"/>
            <a:ext cx="7031038" cy="280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94118" y="3440854"/>
            <a:ext cx="201209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парад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1268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38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778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8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11274" name="Прямоугольник 3"/>
          <p:cNvSpPr>
            <a:spLocks noChangeArrowheads="1"/>
          </p:cNvSpPr>
          <p:nvPr/>
        </p:nvSpPr>
        <p:spPr bwMode="auto">
          <a:xfrm>
            <a:off x="2136775" y="139700"/>
            <a:ext cx="68580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/>
              <a:t>Как называется морская крепость построенная Петром 1. </a:t>
            </a:r>
          </a:p>
        </p:txBody>
      </p:sp>
      <p:pic>
        <p:nvPicPr>
          <p:cNvPr id="11275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1989138"/>
            <a:ext cx="4829175" cy="362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23059" y="1209526"/>
            <a:ext cx="349788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Кронштадт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2292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/>
              <a:t>9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pic>
        <p:nvPicPr>
          <p:cNvPr id="1229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04813"/>
            <a:ext cx="7200900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81932" y="3438525"/>
            <a:ext cx="223170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3316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10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13322" name="Прямоугольник 7"/>
          <p:cNvSpPr>
            <a:spLocks noChangeArrowheads="1"/>
          </p:cNvSpPr>
          <p:nvPr/>
        </p:nvSpPr>
        <p:spPr bwMode="auto">
          <a:xfrm>
            <a:off x="1763713" y="120650"/>
            <a:ext cx="73247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Шуточный вопрос.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Догадайтесь, о чем в армии так говорят?</a:t>
            </a:r>
          </a:p>
        </p:txBody>
      </p:sp>
      <p:sp>
        <p:nvSpPr>
          <p:cNvPr id="13323" name="Прямоугольник 3"/>
          <p:cNvSpPr>
            <a:spLocks noChangeArrowheads="1"/>
          </p:cNvSpPr>
          <p:nvPr/>
        </p:nvSpPr>
        <p:spPr bwMode="auto">
          <a:xfrm>
            <a:off x="2809875" y="1150938"/>
            <a:ext cx="4572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i="1"/>
              <a:t>«Земля в иллюминаторе»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51720" y="1397728"/>
            <a:ext cx="552625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Бег в противогазе</a:t>
            </a:r>
          </a:p>
        </p:txBody>
      </p:sp>
      <p:pic>
        <p:nvPicPr>
          <p:cNvPr id="13325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2320925"/>
            <a:ext cx="4686300" cy="284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4340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11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14346" name="Прямоугольник 3"/>
          <p:cNvSpPr>
            <a:spLocks noChangeArrowheads="1"/>
          </p:cNvSpPr>
          <p:nvPr/>
        </p:nvSpPr>
        <p:spPr bwMode="auto">
          <a:xfrm>
            <a:off x="2700338" y="23813"/>
            <a:ext cx="42624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400"/>
              <a:t>Искусный лётчик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030143" y="692696"/>
            <a:ext cx="104477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Ас </a:t>
            </a:r>
          </a:p>
        </p:txBody>
      </p:sp>
      <p:pic>
        <p:nvPicPr>
          <p:cNvPr id="14348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925" y="1616075"/>
            <a:ext cx="52895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5364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-26988"/>
            <a:ext cx="9144000" cy="683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12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pic>
        <p:nvPicPr>
          <p:cNvPr id="1537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04813"/>
            <a:ext cx="7038975" cy="280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29395" y="3392091"/>
            <a:ext cx="212109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армия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6388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13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16394" name="Прямоугольник 3"/>
          <p:cNvSpPr>
            <a:spLocks noChangeArrowheads="1"/>
          </p:cNvSpPr>
          <p:nvPr/>
        </p:nvSpPr>
        <p:spPr bwMode="auto">
          <a:xfrm>
            <a:off x="2555875" y="103188"/>
            <a:ext cx="578961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400"/>
              <a:t>Гарнизонная площадь.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747093" y="620688"/>
            <a:ext cx="164981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плац</a:t>
            </a:r>
          </a:p>
        </p:txBody>
      </p:sp>
      <p:pic>
        <p:nvPicPr>
          <p:cNvPr id="1639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3"/>
          <a:stretch>
            <a:fillRect/>
          </a:stretch>
        </p:blipFill>
        <p:spPr bwMode="auto">
          <a:xfrm>
            <a:off x="1182688" y="1544638"/>
            <a:ext cx="7185025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7412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14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17418" name="Прямоугольник 7"/>
          <p:cNvSpPr>
            <a:spLocks noChangeArrowheads="1"/>
          </p:cNvSpPr>
          <p:nvPr/>
        </p:nvSpPr>
        <p:spPr bwMode="auto">
          <a:xfrm>
            <a:off x="1835150" y="47625"/>
            <a:ext cx="73263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Шуточный вопрос.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Догадайтесь, о чем в армии так говорят?</a:t>
            </a:r>
          </a:p>
        </p:txBody>
      </p:sp>
      <p:sp>
        <p:nvSpPr>
          <p:cNvPr id="17419" name="Прямоугольник 3"/>
          <p:cNvSpPr>
            <a:spLocks noChangeArrowheads="1"/>
          </p:cNvSpPr>
          <p:nvPr/>
        </p:nvSpPr>
        <p:spPr bwMode="auto">
          <a:xfrm>
            <a:off x="3059113" y="981075"/>
            <a:ext cx="4572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i="1"/>
              <a:t>«Хождение по мукам»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07059" y="1232725"/>
            <a:ext cx="5789277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Строевая подготовка</a:t>
            </a:r>
          </a:p>
        </p:txBody>
      </p:sp>
      <p:pic>
        <p:nvPicPr>
          <p:cNvPr id="17421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1989138"/>
            <a:ext cx="4660900" cy="349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8436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15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18442" name="Прямоугольник 3"/>
          <p:cNvSpPr>
            <a:spLocks noChangeArrowheads="1"/>
          </p:cNvSpPr>
          <p:nvPr/>
        </p:nvSpPr>
        <p:spPr bwMode="auto">
          <a:xfrm>
            <a:off x="611188" y="1557338"/>
            <a:ext cx="84264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/>
              <a:t>Какая часть тела дала название древнему боевому оружию, применявшемуся на Руси?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а) Кисть;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б) Локоть;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в) Плечо;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г) Колено.</a:t>
            </a:r>
          </a:p>
        </p:txBody>
      </p:sp>
      <p:sp>
        <p:nvSpPr>
          <p:cNvPr id="18443" name="Прямоугольник 7"/>
          <p:cNvSpPr>
            <a:spLocks noChangeArrowheads="1"/>
          </p:cNvSpPr>
          <p:nvPr/>
        </p:nvSpPr>
        <p:spPr bwMode="auto">
          <a:xfrm>
            <a:off x="1939925" y="87313"/>
            <a:ext cx="6834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Какой из вариантов ответа, по-вашему, верный?</a:t>
            </a:r>
          </a:p>
        </p:txBody>
      </p:sp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0" t="13184" r="10654" b="14050"/>
          <a:stretch>
            <a:fillRect/>
          </a:stretch>
        </p:blipFill>
        <p:spPr bwMode="auto">
          <a:xfrm>
            <a:off x="4572000" y="2955925"/>
            <a:ext cx="2986088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74671" y="4100342"/>
            <a:ext cx="2099870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кистень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4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19460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16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pic>
        <p:nvPicPr>
          <p:cNvPr id="19466" name="Picture 2" descr="https://vseosemye.ru/wp-content/uploads/2020/05/883-e16520203429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0" y="922338"/>
            <a:ext cx="2911475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257473" y="-1335"/>
            <a:ext cx="530606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Маршал Победы</a:t>
            </a:r>
          </a:p>
        </p:txBody>
      </p:sp>
      <p:sp>
        <p:nvSpPr>
          <p:cNvPr id="19468" name="Прямоугольник 12"/>
          <p:cNvSpPr>
            <a:spLocks noChangeArrowheads="1"/>
          </p:cNvSpPr>
          <p:nvPr/>
        </p:nvSpPr>
        <p:spPr bwMode="auto">
          <a:xfrm>
            <a:off x="1557338" y="4384675"/>
            <a:ext cx="6680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b="1"/>
              <a:t>Георгий Константинович Жуков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0484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444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17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20490" name="Прямоугольник 7"/>
          <p:cNvSpPr>
            <a:spLocks noChangeArrowheads="1"/>
          </p:cNvSpPr>
          <p:nvPr/>
        </p:nvSpPr>
        <p:spPr bwMode="auto">
          <a:xfrm>
            <a:off x="2051050" y="115888"/>
            <a:ext cx="6426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Шуточный вопрос.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Догадайтесь, о чем в армии так говорят?</a:t>
            </a:r>
          </a:p>
        </p:txBody>
      </p:sp>
      <p:sp>
        <p:nvSpPr>
          <p:cNvPr id="20491" name="Прямоугольник 3"/>
          <p:cNvSpPr>
            <a:spLocks noChangeArrowheads="1"/>
          </p:cNvSpPr>
          <p:nvPr/>
        </p:nvSpPr>
        <p:spPr bwMode="auto">
          <a:xfrm>
            <a:off x="2195513" y="1047750"/>
            <a:ext cx="59055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i="1"/>
              <a:t>«Луч света в темном царстве»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1268760"/>
            <a:ext cx="510075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Письмо из дома</a:t>
            </a:r>
          </a:p>
        </p:txBody>
      </p:sp>
      <p:pic>
        <p:nvPicPr>
          <p:cNvPr id="20493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04215">
            <a:off x="1249363" y="2446338"/>
            <a:ext cx="3087687" cy="225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4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0710">
            <a:off x="5064125" y="2620963"/>
            <a:ext cx="3883025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1508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18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sp>
        <p:nvSpPr>
          <p:cNvPr id="21514" name="Прямоугольник 7"/>
          <p:cNvSpPr>
            <a:spLocks noChangeArrowheads="1"/>
          </p:cNvSpPr>
          <p:nvPr/>
        </p:nvSpPr>
        <p:spPr bwMode="auto">
          <a:xfrm>
            <a:off x="539750" y="1387475"/>
            <a:ext cx="8396288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/>
              <a:t>Крест какого цвета изображён на полотнище Андреевского флага?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а) Жёлтого;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б) Голубого;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в) Красного;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г) Зелёного.</a:t>
            </a:r>
          </a:p>
        </p:txBody>
      </p:sp>
      <p:sp>
        <p:nvSpPr>
          <p:cNvPr id="21515" name="Прямоугольник 8"/>
          <p:cNvSpPr>
            <a:spLocks noChangeArrowheads="1"/>
          </p:cNvSpPr>
          <p:nvPr/>
        </p:nvSpPr>
        <p:spPr bwMode="auto">
          <a:xfrm>
            <a:off x="1939925" y="763588"/>
            <a:ext cx="720407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600"/>
              <a:t>Какой из вариантов ответа, по-вашему, верный?</a:t>
            </a:r>
          </a:p>
        </p:txBody>
      </p:sp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205038"/>
            <a:ext cx="3876675" cy="264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2532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19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pic>
        <p:nvPicPr>
          <p:cNvPr id="16386" name="Picture 2" descr="https://s1.slide-share.ru/s_slide/62c0d5325fd053a8d98aa44a58e53def/a4d831d2-5f76-497a-bbfa-fefc1a7a0540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8" t="10686" r="7258" b="15470"/>
          <a:stretch/>
        </p:blipFill>
        <p:spPr bwMode="auto">
          <a:xfrm>
            <a:off x="1968944" y="113330"/>
            <a:ext cx="7145777" cy="46118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>
            <a:off x="3059113" y="1435100"/>
            <a:ext cx="2917825" cy="163353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5364163" y="1268413"/>
            <a:ext cx="1511300" cy="36036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5076825" y="2419350"/>
            <a:ext cx="1798638" cy="73025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643438" y="3716338"/>
            <a:ext cx="1008062" cy="504825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3556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427038" y="115888"/>
            <a:ext cx="1512887" cy="1296987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dirty="0"/>
              <a:t>20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288" y="6308725"/>
            <a:ext cx="1763712" cy="48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/>
              <a:t>Завершить</a:t>
            </a:r>
            <a:endParaRPr lang="ru-RU" b="1" dirty="0"/>
          </a:p>
        </p:txBody>
      </p:sp>
      <p:pic>
        <p:nvPicPr>
          <p:cNvPr id="23562" name="Picture 2" descr="https://st.kvestiks.ru/files/content/articles/ekb/23%20%D1%84%D0%B5%D0%B2%D1%80%D0%B0%D0%BB%D1%8F%20%D0%B2%D0%B8%D0%BA%D1%82%D0%BE%D1%80%D0%B8%D0%BD%D0%B0/04pogon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5" t="7602" r="8122" b="8656"/>
          <a:stretch>
            <a:fillRect/>
          </a:stretch>
        </p:blipFill>
        <p:spPr bwMode="auto">
          <a:xfrm>
            <a:off x="2014538" y="1881188"/>
            <a:ext cx="53848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3" name="Прямоугольник 3"/>
          <p:cNvSpPr>
            <a:spLocks noChangeArrowheads="1"/>
          </p:cNvSpPr>
          <p:nvPr/>
        </p:nvSpPr>
        <p:spPr bwMode="auto">
          <a:xfrm>
            <a:off x="1939925" y="0"/>
            <a:ext cx="72040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Проверь себя.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Какие из этих погонов носит маршал?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2411413" y="1108075"/>
            <a:ext cx="576262" cy="88106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457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24580" name="Picture 2" descr="https://organizator.ru/wp-content/uploads/2021/09/1614380215_63-p-fon-23-fevralya-dlya-prezentatsii-svetlii-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AutoShape 2" descr="https://theslide.ru/img/thumbs/4404b6f99ba99167bd1e2e79637d7af6-800x.jpg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4582" name="AutoShape 4" descr="https://theslide.ru/img/thumbs/4404b6f99ba99167bd1e2e79637d7af6-800x.jpg"/>
          <p:cNvSpPr>
            <a:spLocks noChangeAspect="1" noChangeArrowheads="1"/>
          </p:cNvSpPr>
          <p:nvPr/>
        </p:nvSpPr>
        <p:spPr bwMode="auto">
          <a:xfrm>
            <a:off x="296863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1408708"/>
            <a:ext cx="6933308" cy="230832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anose="02050604050505020204" pitchFamily="18" charset="0"/>
              </a:rPr>
              <a:t>Спасибо </a:t>
            </a:r>
          </a:p>
          <a:p>
            <a:pPr algn="ctr">
              <a:defRPr/>
            </a:pPr>
            <a:r>
              <a:rPr lang="ru-RU" sz="7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anose="02050604050505020204" pitchFamily="18" charset="0"/>
              </a:rPr>
              <a:t>за внимание!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42" y="6309320"/>
            <a:ext cx="1385706" cy="4766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hlinkClick r:id="rId3" action="ppaction://hlinksldjump"/>
              </a:rPr>
              <a:t>Задания</a:t>
            </a:r>
            <a:endParaRPr lang="ru-RU" b="1" dirty="0"/>
          </a:p>
        </p:txBody>
      </p:sp>
      <p:sp>
        <p:nvSpPr>
          <p:cNvPr id="9" name="Скругленный прямоугольник 8">
            <a:hlinkClick r:id="rId4" action="ppaction://hlinksldjump"/>
          </p:cNvPr>
          <p:cNvSpPr/>
          <p:nvPr/>
        </p:nvSpPr>
        <p:spPr>
          <a:xfrm>
            <a:off x="6832702" y="6353310"/>
            <a:ext cx="2304402" cy="47667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/>
              <a:t>Вернуться в начало 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11760" y="6309320"/>
            <a:ext cx="3672408" cy="54868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Чтобы закончить просмотр, нажмите клавишу </a:t>
            </a:r>
            <a:r>
              <a:rPr lang="en-US" b="1" dirty="0" smtClean="0"/>
              <a:t>Esc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362</Words>
  <Application>Microsoft Office PowerPoint</Application>
  <PresentationFormat>Экран (4:3)</PresentationFormat>
  <Paragraphs>145</Paragraphs>
  <Slides>23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Calibri</vt:lpstr>
      <vt:lpstr>Arial</vt:lpstr>
      <vt:lpstr>Arial Narrow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krai</dc:creator>
  <cp:lastModifiedBy>библиотека-2</cp:lastModifiedBy>
  <cp:revision>19</cp:revision>
  <dcterms:created xsi:type="dcterms:W3CDTF">2023-02-14T09:57:36Z</dcterms:created>
  <dcterms:modified xsi:type="dcterms:W3CDTF">2024-02-16T08:01:47Z</dcterms:modified>
</cp:coreProperties>
</file>